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256" r:id="rId5"/>
    <p:sldId id="257" r:id="rId6"/>
    <p:sldId id="258" r:id="rId7"/>
    <p:sldId id="259" r:id="rId8"/>
    <p:sldId id="260" r:id="rId9"/>
    <p:sldId id="261" r:id="rId10"/>
    <p:sldId id="262" r:id="rId11"/>
    <p:sldId id="263" r:id="rId12"/>
    <p:sldId id="264" r:id="rId13"/>
    <p:sldId id="265" r:id="rId14"/>
    <p:sldId id="266" r:id="rId15"/>
    <p:sldId id="270" r:id="rId16"/>
    <p:sldId id="268" r:id="rId17"/>
    <p:sldId id="274" r:id="rId18"/>
    <p:sldId id="267" r:id="rId19"/>
    <p:sldId id="271" r:id="rId20"/>
    <p:sldId id="272" r:id="rId21"/>
    <p:sldId id="283" r:id="rId22"/>
    <p:sldId id="273" r:id="rId23"/>
    <p:sldId id="284" r:id="rId24"/>
    <p:sldId id="275" r:id="rId25"/>
    <p:sldId id="276" r:id="rId26"/>
    <p:sldId id="277" r:id="rId27"/>
    <p:sldId id="279" r:id="rId28"/>
    <p:sldId id="280" r:id="rId29"/>
    <p:sldId id="285" r:id="rId30"/>
    <p:sldId id="28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to Planning" id="{65D253B3-F948-4748-8B27-14E4032E9EDF}">
          <p14:sldIdLst>
            <p14:sldId id="256"/>
            <p14:sldId id="257"/>
            <p14:sldId id="258"/>
            <p14:sldId id="259"/>
            <p14:sldId id="260"/>
            <p14:sldId id="261"/>
            <p14:sldId id="262"/>
            <p14:sldId id="263"/>
            <p14:sldId id="264"/>
          </p14:sldIdLst>
        </p14:section>
        <p14:section name="Data" id="{C1B1BF39-5B70-4A70-B5E2-C749541D2C05}">
          <p14:sldIdLst>
            <p14:sldId id="265"/>
            <p14:sldId id="266"/>
            <p14:sldId id="270"/>
            <p14:sldId id="268"/>
            <p14:sldId id="274"/>
            <p14:sldId id="267"/>
            <p14:sldId id="271"/>
            <p14:sldId id="272"/>
            <p14:sldId id="283"/>
            <p14:sldId id="273"/>
            <p14:sldId id="284"/>
            <p14:sldId id="275"/>
            <p14:sldId id="276"/>
            <p14:sldId id="277"/>
            <p14:sldId id="279"/>
            <p14:sldId id="280"/>
            <p14:sldId id="285"/>
            <p14:sldId id="28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68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E6C460-AA21-01C7-F418-B730335E7CFF}" v="111" dt="2024-01-11T02:48:21.526"/>
    <p1510:client id="{520FC0AF-747E-3532-BA44-AFADAB2EF3DB}" v="266" dt="2024-01-11T17:08:56.437"/>
    <p1510:client id="{80EB1DAC-9C6D-3768-DA32-F7FB3557D9B4}" v="6" dt="2024-01-11T22:14:02.126"/>
    <p1510:client id="{DC27CAF6-7473-4A7E-8043-1B48E6945AE5}" v="69" dt="2024-01-10T19:46:42.519"/>
    <p1510:client id="{E4910939-8510-2909-96B1-6FA2CF8F7C4A}" v="2" dt="2024-01-11T17:18:17.3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6" d="100"/>
          <a:sy n="46" d="100"/>
        </p:scale>
        <p:origin x="58" y="6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hiannon Dugan" userId="S::rdugan@ocpcrpa.org::df7a1666-0150-4f4a-85d3-454b5acd53df" providerId="AD" clId="Web-{BE0629B1-899C-5292-76CA-A8C6A877FC07}"/>
    <pc:docChg chg="modSld">
      <pc:chgData name="Rhiannon Dugan" userId="S::rdugan@ocpcrpa.org::df7a1666-0150-4f4a-85d3-454b5acd53df" providerId="AD" clId="Web-{BE0629B1-899C-5292-76CA-A8C6A877FC07}" dt="2023-09-26T17:16:19.991" v="576" actId="1076"/>
      <pc:docMkLst>
        <pc:docMk/>
      </pc:docMkLst>
      <pc:sldChg chg="addSp delSp modSp">
        <pc:chgData name="Rhiannon Dugan" userId="S::rdugan@ocpcrpa.org::df7a1666-0150-4f4a-85d3-454b5acd53df" providerId="AD" clId="Web-{BE0629B1-899C-5292-76CA-A8C6A877FC07}" dt="2023-09-26T17:16:19.991" v="576" actId="1076"/>
        <pc:sldMkLst>
          <pc:docMk/>
          <pc:sldMk cId="3124896606" sldId="279"/>
        </pc:sldMkLst>
        <pc:spChg chg="del">
          <ac:chgData name="Rhiannon Dugan" userId="S::rdugan@ocpcrpa.org::df7a1666-0150-4f4a-85d3-454b5acd53df" providerId="AD" clId="Web-{BE0629B1-899C-5292-76CA-A8C6A877FC07}" dt="2023-09-26T17:01:41.277" v="4"/>
          <ac:spMkLst>
            <pc:docMk/>
            <pc:sldMk cId="3124896606" sldId="279"/>
            <ac:spMk id="3" creationId="{D0344309-499E-1CC2-B092-AB767C84297C}"/>
          </ac:spMkLst>
        </pc:spChg>
        <pc:spChg chg="add mod">
          <ac:chgData name="Rhiannon Dugan" userId="S::rdugan@ocpcrpa.org::df7a1666-0150-4f4a-85d3-454b5acd53df" providerId="AD" clId="Web-{BE0629B1-899C-5292-76CA-A8C6A877FC07}" dt="2023-09-26T17:16:19.991" v="576" actId="1076"/>
          <ac:spMkLst>
            <pc:docMk/>
            <pc:sldMk cId="3124896606" sldId="279"/>
            <ac:spMk id="95" creationId="{E111C1CE-09C0-525B-1034-67B00360C544}"/>
          </ac:spMkLst>
        </pc:spChg>
        <pc:graphicFrameChg chg="add mod ord modGraphic">
          <ac:chgData name="Rhiannon Dugan" userId="S::rdugan@ocpcrpa.org::df7a1666-0150-4f4a-85d3-454b5acd53df" providerId="AD" clId="Web-{BE0629B1-899C-5292-76CA-A8C6A877FC07}" dt="2023-09-26T17:16:00.161" v="573"/>
          <ac:graphicFrameMkLst>
            <pc:docMk/>
            <pc:sldMk cId="3124896606" sldId="279"/>
            <ac:graphicFrameMk id="4" creationId="{9DBF30F6-8CA3-CBC7-EBC5-84D25FF8A764}"/>
          </ac:graphicFrameMkLst>
        </pc:graphicFrameChg>
      </pc:sldChg>
      <pc:sldChg chg="addSp delSp modSp">
        <pc:chgData name="Rhiannon Dugan" userId="S::rdugan@ocpcrpa.org::df7a1666-0150-4f4a-85d3-454b5acd53df" providerId="AD" clId="Web-{BE0629B1-899C-5292-76CA-A8C6A877FC07}" dt="2023-09-26T17:14:24.733" v="566"/>
        <pc:sldMkLst>
          <pc:docMk/>
          <pc:sldMk cId="608760272" sldId="283"/>
        </pc:sldMkLst>
        <pc:spChg chg="add del mod">
          <ac:chgData name="Rhiannon Dugan" userId="S::rdugan@ocpcrpa.org::df7a1666-0150-4f4a-85d3-454b5acd53df" providerId="AD" clId="Web-{BE0629B1-899C-5292-76CA-A8C6A877FC07}" dt="2023-09-26T17:08:02.443" v="244"/>
          <ac:spMkLst>
            <pc:docMk/>
            <pc:sldMk cId="608760272" sldId="283"/>
            <ac:spMk id="4" creationId="{75851D40-C850-3829-2A31-BAD4069182C6}"/>
          </ac:spMkLst>
        </pc:spChg>
        <pc:spChg chg="add mod">
          <ac:chgData name="Rhiannon Dugan" userId="S::rdugan@ocpcrpa.org::df7a1666-0150-4f4a-85d3-454b5acd53df" providerId="AD" clId="Web-{BE0629B1-899C-5292-76CA-A8C6A877FC07}" dt="2023-09-26T17:12:01.427" v="404" actId="20577"/>
          <ac:spMkLst>
            <pc:docMk/>
            <pc:sldMk cId="608760272" sldId="283"/>
            <ac:spMk id="6" creationId="{F40959FE-8186-C8FC-FAD2-008EDE34F6E7}"/>
          </ac:spMkLst>
        </pc:spChg>
        <pc:spChg chg="add del">
          <ac:chgData name="Rhiannon Dugan" userId="S::rdugan@ocpcrpa.org::df7a1666-0150-4f4a-85d3-454b5acd53df" providerId="AD" clId="Web-{BE0629B1-899C-5292-76CA-A8C6A877FC07}" dt="2023-09-26T17:11:53.051" v="402"/>
          <ac:spMkLst>
            <pc:docMk/>
            <pc:sldMk cId="608760272" sldId="283"/>
            <ac:spMk id="7" creationId="{A2C65F75-D66E-45A7-0958-6ED268B28513}"/>
          </ac:spMkLst>
        </pc:spChg>
        <pc:spChg chg="add del">
          <ac:chgData name="Rhiannon Dugan" userId="S::rdugan@ocpcrpa.org::df7a1666-0150-4f4a-85d3-454b5acd53df" providerId="AD" clId="Web-{BE0629B1-899C-5292-76CA-A8C6A877FC07}" dt="2023-09-26T17:11:52.051" v="401"/>
          <ac:spMkLst>
            <pc:docMk/>
            <pc:sldMk cId="608760272" sldId="283"/>
            <ac:spMk id="10" creationId="{418DF81A-85B9-EDD3-4673-B20EE7BDE8B1}"/>
          </ac:spMkLst>
        </pc:spChg>
        <pc:spChg chg="add mod">
          <ac:chgData name="Rhiannon Dugan" userId="S::rdugan@ocpcrpa.org::df7a1666-0150-4f4a-85d3-454b5acd53df" providerId="AD" clId="Web-{BE0629B1-899C-5292-76CA-A8C6A877FC07}" dt="2023-09-26T17:14:21.217" v="565" actId="20577"/>
          <ac:spMkLst>
            <pc:docMk/>
            <pc:sldMk cId="608760272" sldId="283"/>
            <ac:spMk id="12" creationId="{E0D09A87-39E4-11C3-1715-298A740CD34A}"/>
          </ac:spMkLst>
        </pc:spChg>
        <pc:spChg chg="add del">
          <ac:chgData name="Rhiannon Dugan" userId="S::rdugan@ocpcrpa.org::df7a1666-0150-4f4a-85d3-454b5acd53df" providerId="AD" clId="Web-{BE0629B1-899C-5292-76CA-A8C6A877FC07}" dt="2023-09-26T17:14:24.733" v="566"/>
          <ac:spMkLst>
            <pc:docMk/>
            <pc:sldMk cId="608760272" sldId="283"/>
            <ac:spMk id="14" creationId="{AC53C0E2-004E-3AE7-5499-7C3308816FA7}"/>
          </ac:spMkLst>
        </pc:spChg>
      </pc:sldChg>
      <pc:sldChg chg="addSp modSp">
        <pc:chgData name="Rhiannon Dugan" userId="S::rdugan@ocpcrpa.org::df7a1666-0150-4f4a-85d3-454b5acd53df" providerId="AD" clId="Web-{BE0629B1-899C-5292-76CA-A8C6A877FC07}" dt="2023-09-26T17:07:09.299" v="242" actId="20577"/>
        <pc:sldMkLst>
          <pc:docMk/>
          <pc:sldMk cId="4177616231" sldId="284"/>
        </pc:sldMkLst>
        <pc:spChg chg="add mod">
          <ac:chgData name="Rhiannon Dugan" userId="S::rdugan@ocpcrpa.org::df7a1666-0150-4f4a-85d3-454b5acd53df" providerId="AD" clId="Web-{BE0629B1-899C-5292-76CA-A8C6A877FC07}" dt="2023-09-26T17:07:09.299" v="242" actId="20577"/>
          <ac:spMkLst>
            <pc:docMk/>
            <pc:sldMk cId="4177616231" sldId="284"/>
            <ac:spMk id="5" creationId="{99BF854E-AC4F-C759-6542-73F55E47424A}"/>
          </ac:spMkLst>
        </pc:spChg>
        <pc:picChg chg="mod">
          <ac:chgData name="Rhiannon Dugan" userId="S::rdugan@ocpcrpa.org::df7a1666-0150-4f4a-85d3-454b5acd53df" providerId="AD" clId="Web-{BE0629B1-899C-5292-76CA-A8C6A877FC07}" dt="2023-09-26T17:04:58.946" v="147" actId="1076"/>
          <ac:picMkLst>
            <pc:docMk/>
            <pc:sldMk cId="4177616231" sldId="284"/>
            <ac:picMk id="8" creationId="{80BD82A7-449A-39B8-A913-BC74025FD72F}"/>
          </ac:picMkLst>
        </pc:picChg>
      </pc:sldChg>
    </pc:docChg>
  </pc:docChgLst>
  <pc:docChgLst>
    <pc:chgData name="Rhiannon Dugan" userId="S::rdugan@ocpcrpa.org::df7a1666-0150-4f4a-85d3-454b5acd53df" providerId="AD" clId="Web-{6F7850FA-A6C9-28DD-8341-D20019C5EAB1}"/>
    <pc:docChg chg="modSld">
      <pc:chgData name="Rhiannon Dugan" userId="S::rdugan@ocpcrpa.org::df7a1666-0150-4f4a-85d3-454b5acd53df" providerId="AD" clId="Web-{6F7850FA-A6C9-28DD-8341-D20019C5EAB1}" dt="2023-10-04T19:44:45.754" v="0"/>
      <pc:docMkLst>
        <pc:docMk/>
      </pc:docMkLst>
      <pc:sldChg chg="addSp delSp modSp">
        <pc:chgData name="Rhiannon Dugan" userId="S::rdugan@ocpcrpa.org::df7a1666-0150-4f4a-85d3-454b5acd53df" providerId="AD" clId="Web-{6F7850FA-A6C9-28DD-8341-D20019C5EAB1}" dt="2023-10-04T19:44:45.754" v="0"/>
        <pc:sldMkLst>
          <pc:docMk/>
          <pc:sldMk cId="1455380792" sldId="275"/>
        </pc:sldMkLst>
        <pc:spChg chg="add mod">
          <ac:chgData name="Rhiannon Dugan" userId="S::rdugan@ocpcrpa.org::df7a1666-0150-4f4a-85d3-454b5acd53df" providerId="AD" clId="Web-{6F7850FA-A6C9-28DD-8341-D20019C5EAB1}" dt="2023-10-04T19:44:45.754" v="0"/>
          <ac:spMkLst>
            <pc:docMk/>
            <pc:sldMk cId="1455380792" sldId="275"/>
            <ac:spMk id="5" creationId="{1F6F593C-C894-58BA-6E1E-35030B6577F0}"/>
          </ac:spMkLst>
        </pc:spChg>
        <pc:picChg chg="del">
          <ac:chgData name="Rhiannon Dugan" userId="S::rdugan@ocpcrpa.org::df7a1666-0150-4f4a-85d3-454b5acd53df" providerId="AD" clId="Web-{6F7850FA-A6C9-28DD-8341-D20019C5EAB1}" dt="2023-10-04T19:44:45.754" v="0"/>
          <ac:picMkLst>
            <pc:docMk/>
            <pc:sldMk cId="1455380792" sldId="275"/>
            <ac:picMk id="4" creationId="{CDDD28D0-D609-B7C4-5D5F-2876E0F23143}"/>
          </ac:picMkLst>
        </pc:picChg>
      </pc:sldChg>
    </pc:docChg>
  </pc:docChgLst>
  <pc:docChgLst>
    <pc:chgData name="Guest User" userId="S::urn:spo:anon#950f183d6d07013a0f279ff5bfa665532f0db08defcadfb465014bcb40923dfe::" providerId="AD" clId="Web-{37E6C460-AA21-01C7-F418-B730335E7CFF}"/>
    <pc:docChg chg="modSld">
      <pc:chgData name="Guest User" userId="S::urn:spo:anon#950f183d6d07013a0f279ff5bfa665532f0db08defcadfb465014bcb40923dfe::" providerId="AD" clId="Web-{37E6C460-AA21-01C7-F418-B730335E7CFF}" dt="2024-01-11T02:48:21.526" v="111"/>
      <pc:docMkLst>
        <pc:docMk/>
      </pc:docMkLst>
      <pc:sldChg chg="modSp">
        <pc:chgData name="Guest User" userId="S::urn:spo:anon#950f183d6d07013a0f279ff5bfa665532f0db08defcadfb465014bcb40923dfe::" providerId="AD" clId="Web-{37E6C460-AA21-01C7-F418-B730335E7CFF}" dt="2024-01-11T02:41:51.580" v="30" actId="1076"/>
        <pc:sldMkLst>
          <pc:docMk/>
          <pc:sldMk cId="3286038723" sldId="256"/>
        </pc:sldMkLst>
        <pc:spChg chg="mod">
          <ac:chgData name="Guest User" userId="S::urn:spo:anon#950f183d6d07013a0f279ff5bfa665532f0db08defcadfb465014bcb40923dfe::" providerId="AD" clId="Web-{37E6C460-AA21-01C7-F418-B730335E7CFF}" dt="2024-01-11T02:41:17.969" v="23" actId="1076"/>
          <ac:spMkLst>
            <pc:docMk/>
            <pc:sldMk cId="3286038723" sldId="256"/>
            <ac:spMk id="2" creationId="{163640D1-9D5E-722A-371A-D2B8D7CEBF45}"/>
          </ac:spMkLst>
        </pc:spChg>
        <pc:spChg chg="mod">
          <ac:chgData name="Guest User" userId="S::urn:spo:anon#950f183d6d07013a0f279ff5bfa665532f0db08defcadfb465014bcb40923dfe::" providerId="AD" clId="Web-{37E6C460-AA21-01C7-F418-B730335E7CFF}" dt="2024-01-11T02:41:12.172" v="22" actId="1076"/>
          <ac:spMkLst>
            <pc:docMk/>
            <pc:sldMk cId="3286038723" sldId="256"/>
            <ac:spMk id="3" creationId="{86996603-566D-C6B4-3BA6-F42CEB32FE14}"/>
          </ac:spMkLst>
        </pc:spChg>
        <pc:picChg chg="mod">
          <ac:chgData name="Guest User" userId="S::urn:spo:anon#950f183d6d07013a0f279ff5bfa665532f0db08defcadfb465014bcb40923dfe::" providerId="AD" clId="Web-{37E6C460-AA21-01C7-F418-B730335E7CFF}" dt="2024-01-11T02:41:40.533" v="27" actId="1076"/>
          <ac:picMkLst>
            <pc:docMk/>
            <pc:sldMk cId="3286038723" sldId="256"/>
            <ac:picMk id="4" creationId="{99393097-FED5-F41A-7FC3-391BC8C0EFF8}"/>
          </ac:picMkLst>
        </pc:picChg>
        <pc:picChg chg="mod">
          <ac:chgData name="Guest User" userId="S::urn:spo:anon#950f183d6d07013a0f279ff5bfa665532f0db08defcadfb465014bcb40923dfe::" providerId="AD" clId="Web-{37E6C460-AA21-01C7-F418-B730335E7CFF}" dt="2024-01-11T02:41:51.580" v="30" actId="1076"/>
          <ac:picMkLst>
            <pc:docMk/>
            <pc:sldMk cId="3286038723" sldId="256"/>
            <ac:picMk id="5" creationId="{1A16DD9F-061E-5FBC-6E54-BAB541F434F9}"/>
          </ac:picMkLst>
        </pc:picChg>
      </pc:sldChg>
      <pc:sldChg chg="addSp modSp">
        <pc:chgData name="Guest User" userId="S::urn:spo:anon#950f183d6d07013a0f279ff5bfa665532f0db08defcadfb465014bcb40923dfe::" providerId="AD" clId="Web-{37E6C460-AA21-01C7-F418-B730335E7CFF}" dt="2024-01-11T02:42:33.380" v="33" actId="1076"/>
        <pc:sldMkLst>
          <pc:docMk/>
          <pc:sldMk cId="1167743241" sldId="257"/>
        </pc:sldMkLst>
        <pc:picChg chg="add mod">
          <ac:chgData name="Guest User" userId="S::urn:spo:anon#950f183d6d07013a0f279ff5bfa665532f0db08defcadfb465014bcb40923dfe::" providerId="AD" clId="Web-{37E6C460-AA21-01C7-F418-B730335E7CFF}" dt="2024-01-11T02:42:33.380" v="33" actId="1076"/>
          <ac:picMkLst>
            <pc:docMk/>
            <pc:sldMk cId="1167743241" sldId="257"/>
            <ac:picMk id="5" creationId="{92128CD9-E6C8-22B7-23BA-FD60335D3B4F}"/>
          </ac:picMkLst>
        </pc:picChg>
        <pc:picChg chg="add mod modCrop">
          <ac:chgData name="Guest User" userId="S::urn:spo:anon#950f183d6d07013a0f279ff5bfa665532f0db08defcadfb465014bcb40923dfe::" providerId="AD" clId="Web-{37E6C460-AA21-01C7-F418-B730335E7CFF}" dt="2024-01-11T02:42:23.848" v="32" actId="1076"/>
          <ac:picMkLst>
            <pc:docMk/>
            <pc:sldMk cId="1167743241" sldId="257"/>
            <ac:picMk id="7" creationId="{D1824D88-9BF5-537E-696D-449FD6B7BD7F}"/>
          </ac:picMkLst>
        </pc:picChg>
      </pc:sldChg>
      <pc:sldChg chg="addSp modSp">
        <pc:chgData name="Guest User" userId="S::urn:spo:anon#950f183d6d07013a0f279ff5bfa665532f0db08defcadfb465014bcb40923dfe::" providerId="AD" clId="Web-{37E6C460-AA21-01C7-F418-B730335E7CFF}" dt="2024-01-11T02:45:41.016" v="96" actId="1076"/>
        <pc:sldMkLst>
          <pc:docMk/>
          <pc:sldMk cId="1415190694" sldId="258"/>
        </pc:sldMkLst>
        <pc:spChg chg="mod">
          <ac:chgData name="Guest User" userId="S::urn:spo:anon#950f183d6d07013a0f279ff5bfa665532f0db08defcadfb465014bcb40923dfe::" providerId="AD" clId="Web-{37E6C460-AA21-01C7-F418-B730335E7CFF}" dt="2024-01-11T02:45:20.062" v="92" actId="1076"/>
          <ac:spMkLst>
            <pc:docMk/>
            <pc:sldMk cId="1415190694" sldId="258"/>
            <ac:spMk id="2" creationId="{8AC130BB-22D4-3329-3AE1-031F62EAFFA9}"/>
          </ac:spMkLst>
        </pc:spChg>
        <pc:spChg chg="mod">
          <ac:chgData name="Guest User" userId="S::urn:spo:anon#950f183d6d07013a0f279ff5bfa665532f0db08defcadfb465014bcb40923dfe::" providerId="AD" clId="Web-{37E6C460-AA21-01C7-F418-B730335E7CFF}" dt="2024-01-11T02:45:34.297" v="94" actId="1076"/>
          <ac:spMkLst>
            <pc:docMk/>
            <pc:sldMk cId="1415190694" sldId="258"/>
            <ac:spMk id="3" creationId="{A80DC60A-CE09-4E57-90E5-A5626798E335}"/>
          </ac:spMkLst>
        </pc:spChg>
        <pc:picChg chg="mod">
          <ac:chgData name="Guest User" userId="S::urn:spo:anon#950f183d6d07013a0f279ff5bfa665532f0db08defcadfb465014bcb40923dfe::" providerId="AD" clId="Web-{37E6C460-AA21-01C7-F418-B730335E7CFF}" dt="2024-01-11T02:45:41.016" v="96" actId="1076"/>
          <ac:picMkLst>
            <pc:docMk/>
            <pc:sldMk cId="1415190694" sldId="258"/>
            <ac:picMk id="5" creationId="{021117F9-2636-ADE7-8F8D-48CE1E164241}"/>
          </ac:picMkLst>
        </pc:picChg>
        <pc:picChg chg="add">
          <ac:chgData name="Guest User" userId="S::urn:spo:anon#950f183d6d07013a0f279ff5bfa665532f0db08defcadfb465014bcb40923dfe::" providerId="AD" clId="Web-{37E6C460-AA21-01C7-F418-B730335E7CFF}" dt="2024-01-11T02:43:13.007" v="34"/>
          <ac:picMkLst>
            <pc:docMk/>
            <pc:sldMk cId="1415190694" sldId="258"/>
            <ac:picMk id="6" creationId="{6728F8BA-F5CF-ABC2-2B62-A2BBC087D9F4}"/>
          </ac:picMkLst>
        </pc:picChg>
        <pc:picChg chg="add">
          <ac:chgData name="Guest User" userId="S::urn:spo:anon#950f183d6d07013a0f279ff5bfa665532f0db08defcadfb465014bcb40923dfe::" providerId="AD" clId="Web-{37E6C460-AA21-01C7-F418-B730335E7CFF}" dt="2024-01-11T02:43:13.023" v="35"/>
          <ac:picMkLst>
            <pc:docMk/>
            <pc:sldMk cId="1415190694" sldId="258"/>
            <ac:picMk id="8" creationId="{BEEBA6E5-9DAB-AB7D-6156-0A9C98474B10}"/>
          </ac:picMkLst>
        </pc:picChg>
      </pc:sldChg>
      <pc:sldChg chg="addSp delSp modSp mod setBg">
        <pc:chgData name="Guest User" userId="S::urn:spo:anon#950f183d6d07013a0f279ff5bfa665532f0db08defcadfb465014bcb40923dfe::" providerId="AD" clId="Web-{37E6C460-AA21-01C7-F418-B730335E7CFF}" dt="2024-01-11T02:48:21.526" v="111"/>
        <pc:sldMkLst>
          <pc:docMk/>
          <pc:sldMk cId="1996447006" sldId="259"/>
        </pc:sldMkLst>
        <pc:spChg chg="mod">
          <ac:chgData name="Guest User" userId="S::urn:spo:anon#950f183d6d07013a0f279ff5bfa665532f0db08defcadfb465014bcb40923dfe::" providerId="AD" clId="Web-{37E6C460-AA21-01C7-F418-B730335E7CFF}" dt="2024-01-11T02:47:58.821" v="105"/>
          <ac:spMkLst>
            <pc:docMk/>
            <pc:sldMk cId="1996447006" sldId="259"/>
            <ac:spMk id="2" creationId="{23466FBF-951C-E49F-FC8F-D63B27703CAA}"/>
          </ac:spMkLst>
        </pc:spChg>
        <pc:spChg chg="mod">
          <ac:chgData name="Guest User" userId="S::urn:spo:anon#950f183d6d07013a0f279ff5bfa665532f0db08defcadfb465014bcb40923dfe::" providerId="AD" clId="Web-{37E6C460-AA21-01C7-F418-B730335E7CFF}" dt="2024-01-11T02:47:58.821" v="105"/>
          <ac:spMkLst>
            <pc:docMk/>
            <pc:sldMk cId="1996447006" sldId="259"/>
            <ac:spMk id="3" creationId="{13832128-2E0F-A18B-A8DE-649604549446}"/>
          </ac:spMkLst>
        </pc:spChg>
        <pc:spChg chg="add del">
          <ac:chgData name="Guest User" userId="S::urn:spo:anon#950f183d6d07013a0f279ff5bfa665532f0db08defcadfb465014bcb40923dfe::" providerId="AD" clId="Web-{37E6C460-AA21-01C7-F418-B730335E7CFF}" dt="2024-01-11T02:47:58.821" v="105"/>
          <ac:spMkLst>
            <pc:docMk/>
            <pc:sldMk cId="1996447006" sldId="259"/>
            <ac:spMk id="9" creationId="{D009D6D5-DAC2-4A8B-A17A-E206B9012D09}"/>
          </ac:spMkLst>
        </pc:spChg>
        <pc:picChg chg="add del">
          <ac:chgData name="Guest User" userId="S::urn:spo:anon#950f183d6d07013a0f279ff5bfa665532f0db08defcadfb465014bcb40923dfe::" providerId="AD" clId="Web-{37E6C460-AA21-01C7-F418-B730335E7CFF}" dt="2024-01-11T02:46:59.130" v="103"/>
          <ac:picMkLst>
            <pc:docMk/>
            <pc:sldMk cId="1996447006" sldId="259"/>
            <ac:picMk id="5" creationId="{992AAD09-5D79-6F19-5CC1-FB09FE9495A7}"/>
          </ac:picMkLst>
        </pc:picChg>
        <pc:picChg chg="add del">
          <ac:chgData name="Guest User" userId="S::urn:spo:anon#950f183d6d07013a0f279ff5bfa665532f0db08defcadfb465014bcb40923dfe::" providerId="AD" clId="Web-{37E6C460-AA21-01C7-F418-B730335E7CFF}" dt="2024-01-11T02:47:58.821" v="105"/>
          <ac:picMkLst>
            <pc:docMk/>
            <pc:sldMk cId="1996447006" sldId="259"/>
            <ac:picMk id="6" creationId="{0302ABF2-F435-25E6-FC79-BB314D687B66}"/>
          </ac:picMkLst>
        </pc:picChg>
        <pc:picChg chg="add del">
          <ac:chgData name="Guest User" userId="S::urn:spo:anon#950f183d6d07013a0f279ff5bfa665532f0db08defcadfb465014bcb40923dfe::" providerId="AD" clId="Web-{37E6C460-AA21-01C7-F418-B730335E7CFF}" dt="2024-01-11T02:46:59.130" v="102"/>
          <ac:picMkLst>
            <pc:docMk/>
            <pc:sldMk cId="1996447006" sldId="259"/>
            <ac:picMk id="7" creationId="{A4510AA5-1C09-DB35-D942-1F7447B2DB53}"/>
          </ac:picMkLst>
        </pc:picChg>
        <pc:picChg chg="add del mod">
          <ac:chgData name="Guest User" userId="S::urn:spo:anon#950f183d6d07013a0f279ff5bfa665532f0db08defcadfb465014bcb40923dfe::" providerId="AD" clId="Web-{37E6C460-AA21-01C7-F418-B730335E7CFF}" dt="2024-01-11T02:48:15.338" v="109"/>
          <ac:picMkLst>
            <pc:docMk/>
            <pc:sldMk cId="1996447006" sldId="259"/>
            <ac:picMk id="8" creationId="{7437A1F9-F81D-52CC-8A97-DF8A90DF0ABA}"/>
          </ac:picMkLst>
        </pc:picChg>
        <pc:picChg chg="add del mod">
          <ac:chgData name="Guest User" userId="S::urn:spo:anon#950f183d6d07013a0f279ff5bfa665532f0db08defcadfb465014bcb40923dfe::" providerId="AD" clId="Web-{37E6C460-AA21-01C7-F418-B730335E7CFF}" dt="2024-01-11T02:48:15.338" v="108"/>
          <ac:picMkLst>
            <pc:docMk/>
            <pc:sldMk cId="1996447006" sldId="259"/>
            <ac:picMk id="10" creationId="{5706D2BC-6595-FE47-DF43-84D854351B77}"/>
          </ac:picMkLst>
        </pc:picChg>
        <pc:picChg chg="add">
          <ac:chgData name="Guest User" userId="S::urn:spo:anon#950f183d6d07013a0f279ff5bfa665532f0db08defcadfb465014bcb40923dfe::" providerId="AD" clId="Web-{37E6C460-AA21-01C7-F418-B730335E7CFF}" dt="2024-01-11T02:48:21.510" v="110"/>
          <ac:picMkLst>
            <pc:docMk/>
            <pc:sldMk cId="1996447006" sldId="259"/>
            <ac:picMk id="12" creationId="{B102B0E7-2BD6-3814-32DB-E64186B0474A}"/>
          </ac:picMkLst>
        </pc:picChg>
        <pc:picChg chg="add">
          <ac:chgData name="Guest User" userId="S::urn:spo:anon#950f183d6d07013a0f279ff5bfa665532f0db08defcadfb465014bcb40923dfe::" providerId="AD" clId="Web-{37E6C460-AA21-01C7-F418-B730335E7CFF}" dt="2024-01-11T02:48:21.526" v="111"/>
          <ac:picMkLst>
            <pc:docMk/>
            <pc:sldMk cId="1996447006" sldId="259"/>
            <ac:picMk id="14" creationId="{BE9FF0A2-FC07-D477-BD22-8F280A74C5C6}"/>
          </ac:picMkLst>
        </pc:picChg>
      </pc:sldChg>
      <pc:sldChg chg="addSp">
        <pc:chgData name="Guest User" userId="S::urn:spo:anon#950f183d6d07013a0f279ff5bfa665532f0db08defcadfb465014bcb40923dfe::" providerId="AD" clId="Web-{37E6C460-AA21-01C7-F418-B730335E7CFF}" dt="2024-01-11T02:43:20.242" v="39"/>
        <pc:sldMkLst>
          <pc:docMk/>
          <pc:sldMk cId="1070898977" sldId="260"/>
        </pc:sldMkLst>
        <pc:picChg chg="add">
          <ac:chgData name="Guest User" userId="S::urn:spo:anon#950f183d6d07013a0f279ff5bfa665532f0db08defcadfb465014bcb40923dfe::" providerId="AD" clId="Web-{37E6C460-AA21-01C7-F418-B730335E7CFF}" dt="2024-01-11T02:43:20.226" v="38"/>
          <ac:picMkLst>
            <pc:docMk/>
            <pc:sldMk cId="1070898977" sldId="260"/>
            <ac:picMk id="6" creationId="{1880C162-2383-39E5-932B-B2A9DA5446A5}"/>
          </ac:picMkLst>
        </pc:picChg>
        <pc:picChg chg="add">
          <ac:chgData name="Guest User" userId="S::urn:spo:anon#950f183d6d07013a0f279ff5bfa665532f0db08defcadfb465014bcb40923dfe::" providerId="AD" clId="Web-{37E6C460-AA21-01C7-F418-B730335E7CFF}" dt="2024-01-11T02:43:20.242" v="39"/>
          <ac:picMkLst>
            <pc:docMk/>
            <pc:sldMk cId="1070898977" sldId="260"/>
            <ac:picMk id="8" creationId="{BC0BAA40-D5DB-970D-417B-8E737553725F}"/>
          </ac:picMkLst>
        </pc:picChg>
      </pc:sldChg>
      <pc:sldChg chg="addSp">
        <pc:chgData name="Guest User" userId="S::urn:spo:anon#950f183d6d07013a0f279ff5bfa665532f0db08defcadfb465014bcb40923dfe::" providerId="AD" clId="Web-{37E6C460-AA21-01C7-F418-B730335E7CFF}" dt="2024-01-11T02:43:23.242" v="41"/>
        <pc:sldMkLst>
          <pc:docMk/>
          <pc:sldMk cId="1173835893" sldId="261"/>
        </pc:sldMkLst>
        <pc:picChg chg="add">
          <ac:chgData name="Guest User" userId="S::urn:spo:anon#950f183d6d07013a0f279ff5bfa665532f0db08defcadfb465014bcb40923dfe::" providerId="AD" clId="Web-{37E6C460-AA21-01C7-F418-B730335E7CFF}" dt="2024-01-11T02:43:23.226" v="40"/>
          <ac:picMkLst>
            <pc:docMk/>
            <pc:sldMk cId="1173835893" sldId="261"/>
            <ac:picMk id="5" creationId="{B16B1EC9-90CA-CD9C-9CFF-F328858C1957}"/>
          </ac:picMkLst>
        </pc:picChg>
        <pc:picChg chg="add">
          <ac:chgData name="Guest User" userId="S::urn:spo:anon#950f183d6d07013a0f279ff5bfa665532f0db08defcadfb465014bcb40923dfe::" providerId="AD" clId="Web-{37E6C460-AA21-01C7-F418-B730335E7CFF}" dt="2024-01-11T02:43:23.242" v="41"/>
          <ac:picMkLst>
            <pc:docMk/>
            <pc:sldMk cId="1173835893" sldId="261"/>
            <ac:picMk id="7" creationId="{351B6FC7-5BEB-B5E3-295F-B99983917DEE}"/>
          </ac:picMkLst>
        </pc:picChg>
      </pc:sldChg>
      <pc:sldChg chg="addSp">
        <pc:chgData name="Guest User" userId="S::urn:spo:anon#950f183d6d07013a0f279ff5bfa665532f0db08defcadfb465014bcb40923dfe::" providerId="AD" clId="Web-{37E6C460-AA21-01C7-F418-B730335E7CFF}" dt="2024-01-11T02:43:25.961" v="43"/>
        <pc:sldMkLst>
          <pc:docMk/>
          <pc:sldMk cId="543564315" sldId="262"/>
        </pc:sldMkLst>
        <pc:picChg chg="add">
          <ac:chgData name="Guest User" userId="S::urn:spo:anon#950f183d6d07013a0f279ff5bfa665532f0db08defcadfb465014bcb40923dfe::" providerId="AD" clId="Web-{37E6C460-AA21-01C7-F418-B730335E7CFF}" dt="2024-01-11T02:43:25.945" v="42"/>
          <ac:picMkLst>
            <pc:docMk/>
            <pc:sldMk cId="543564315" sldId="262"/>
            <ac:picMk id="4" creationId="{F4EC522D-4FF1-9583-83E9-1401B33CFE51}"/>
          </ac:picMkLst>
        </pc:picChg>
        <pc:picChg chg="add">
          <ac:chgData name="Guest User" userId="S::urn:spo:anon#950f183d6d07013a0f279ff5bfa665532f0db08defcadfb465014bcb40923dfe::" providerId="AD" clId="Web-{37E6C460-AA21-01C7-F418-B730335E7CFF}" dt="2024-01-11T02:43:25.961" v="43"/>
          <ac:picMkLst>
            <pc:docMk/>
            <pc:sldMk cId="543564315" sldId="262"/>
            <ac:picMk id="8" creationId="{044D04F6-4CEE-B2A6-8358-5F7C3A222EB7}"/>
          </ac:picMkLst>
        </pc:picChg>
      </pc:sldChg>
      <pc:sldChg chg="addSp">
        <pc:chgData name="Guest User" userId="S::urn:spo:anon#950f183d6d07013a0f279ff5bfa665532f0db08defcadfb465014bcb40923dfe::" providerId="AD" clId="Web-{37E6C460-AA21-01C7-F418-B730335E7CFF}" dt="2024-01-11T02:43:36.649" v="45"/>
        <pc:sldMkLst>
          <pc:docMk/>
          <pc:sldMk cId="602730782" sldId="263"/>
        </pc:sldMkLst>
        <pc:picChg chg="add">
          <ac:chgData name="Guest User" userId="S::urn:spo:anon#950f183d6d07013a0f279ff5bfa665532f0db08defcadfb465014bcb40923dfe::" providerId="AD" clId="Web-{37E6C460-AA21-01C7-F418-B730335E7CFF}" dt="2024-01-11T02:43:36.633" v="44"/>
          <ac:picMkLst>
            <pc:docMk/>
            <pc:sldMk cId="602730782" sldId="263"/>
            <ac:picMk id="6" creationId="{5B69F6EC-4868-451E-DD6F-8158B64E40EC}"/>
          </ac:picMkLst>
        </pc:picChg>
        <pc:picChg chg="add">
          <ac:chgData name="Guest User" userId="S::urn:spo:anon#950f183d6d07013a0f279ff5bfa665532f0db08defcadfb465014bcb40923dfe::" providerId="AD" clId="Web-{37E6C460-AA21-01C7-F418-B730335E7CFF}" dt="2024-01-11T02:43:36.649" v="45"/>
          <ac:picMkLst>
            <pc:docMk/>
            <pc:sldMk cId="602730782" sldId="263"/>
            <ac:picMk id="8" creationId="{89AF0C1F-53EB-E5CE-2CC6-18FAB8E5CFC2}"/>
          </ac:picMkLst>
        </pc:picChg>
      </pc:sldChg>
      <pc:sldChg chg="addSp">
        <pc:chgData name="Guest User" userId="S::urn:spo:anon#950f183d6d07013a0f279ff5bfa665532f0db08defcadfb465014bcb40923dfe::" providerId="AD" clId="Web-{37E6C460-AA21-01C7-F418-B730335E7CFF}" dt="2024-01-11T02:43:39.290" v="47"/>
        <pc:sldMkLst>
          <pc:docMk/>
          <pc:sldMk cId="127801741" sldId="264"/>
        </pc:sldMkLst>
        <pc:picChg chg="add">
          <ac:chgData name="Guest User" userId="S::urn:spo:anon#950f183d6d07013a0f279ff5bfa665532f0db08defcadfb465014bcb40923dfe::" providerId="AD" clId="Web-{37E6C460-AA21-01C7-F418-B730335E7CFF}" dt="2024-01-11T02:43:39.274" v="46"/>
          <ac:picMkLst>
            <pc:docMk/>
            <pc:sldMk cId="127801741" sldId="264"/>
            <ac:picMk id="23" creationId="{262E741A-9E05-9A55-1447-3DB85ACE171A}"/>
          </ac:picMkLst>
        </pc:picChg>
        <pc:picChg chg="add">
          <ac:chgData name="Guest User" userId="S::urn:spo:anon#950f183d6d07013a0f279ff5bfa665532f0db08defcadfb465014bcb40923dfe::" providerId="AD" clId="Web-{37E6C460-AA21-01C7-F418-B730335E7CFF}" dt="2024-01-11T02:43:39.290" v="47"/>
          <ac:picMkLst>
            <pc:docMk/>
            <pc:sldMk cId="127801741" sldId="264"/>
            <ac:picMk id="25" creationId="{2854064A-7F99-9DB6-2C88-49AF2A0047EA}"/>
          </ac:picMkLst>
        </pc:picChg>
      </pc:sldChg>
      <pc:sldChg chg="addSp">
        <pc:chgData name="Guest User" userId="S::urn:spo:anon#950f183d6d07013a0f279ff5bfa665532f0db08defcadfb465014bcb40923dfe::" providerId="AD" clId="Web-{37E6C460-AA21-01C7-F418-B730335E7CFF}" dt="2024-01-11T02:43:41.134" v="49"/>
        <pc:sldMkLst>
          <pc:docMk/>
          <pc:sldMk cId="3770968377" sldId="265"/>
        </pc:sldMkLst>
        <pc:picChg chg="add">
          <ac:chgData name="Guest User" userId="S::urn:spo:anon#950f183d6d07013a0f279ff5bfa665532f0db08defcadfb465014bcb40923dfe::" providerId="AD" clId="Web-{37E6C460-AA21-01C7-F418-B730335E7CFF}" dt="2024-01-11T02:43:41.118" v="48"/>
          <ac:picMkLst>
            <pc:docMk/>
            <pc:sldMk cId="3770968377" sldId="265"/>
            <ac:picMk id="4" creationId="{A1C8728F-10E0-167A-481D-CD4EBC85EDEA}"/>
          </ac:picMkLst>
        </pc:picChg>
        <pc:picChg chg="add">
          <ac:chgData name="Guest User" userId="S::urn:spo:anon#950f183d6d07013a0f279ff5bfa665532f0db08defcadfb465014bcb40923dfe::" providerId="AD" clId="Web-{37E6C460-AA21-01C7-F418-B730335E7CFF}" dt="2024-01-11T02:43:41.134" v="49"/>
          <ac:picMkLst>
            <pc:docMk/>
            <pc:sldMk cId="3770968377" sldId="265"/>
            <ac:picMk id="7" creationId="{F2864414-A188-7175-68B8-13C116253ACA}"/>
          </ac:picMkLst>
        </pc:picChg>
      </pc:sldChg>
      <pc:sldChg chg="addSp">
        <pc:chgData name="Guest User" userId="S::urn:spo:anon#950f183d6d07013a0f279ff5bfa665532f0db08defcadfb465014bcb40923dfe::" providerId="AD" clId="Web-{37E6C460-AA21-01C7-F418-B730335E7CFF}" dt="2024-01-11T02:43:43.509" v="51"/>
        <pc:sldMkLst>
          <pc:docMk/>
          <pc:sldMk cId="3967407981" sldId="266"/>
        </pc:sldMkLst>
        <pc:picChg chg="add">
          <ac:chgData name="Guest User" userId="S::urn:spo:anon#950f183d6d07013a0f279ff5bfa665532f0db08defcadfb465014bcb40923dfe::" providerId="AD" clId="Web-{37E6C460-AA21-01C7-F418-B730335E7CFF}" dt="2024-01-11T02:43:43.493" v="50"/>
          <ac:picMkLst>
            <pc:docMk/>
            <pc:sldMk cId="3967407981" sldId="266"/>
            <ac:picMk id="6" creationId="{D5347329-FCAB-51AB-68C8-6A71EE9C1FA6}"/>
          </ac:picMkLst>
        </pc:picChg>
        <pc:picChg chg="add">
          <ac:chgData name="Guest User" userId="S::urn:spo:anon#950f183d6d07013a0f279ff5bfa665532f0db08defcadfb465014bcb40923dfe::" providerId="AD" clId="Web-{37E6C460-AA21-01C7-F418-B730335E7CFF}" dt="2024-01-11T02:43:43.509" v="51"/>
          <ac:picMkLst>
            <pc:docMk/>
            <pc:sldMk cId="3967407981" sldId="266"/>
            <ac:picMk id="8" creationId="{1A818353-039F-D627-F4ED-F2BD1EC513BB}"/>
          </ac:picMkLst>
        </pc:picChg>
      </pc:sldChg>
      <pc:sldChg chg="addSp">
        <pc:chgData name="Guest User" userId="S::urn:spo:anon#950f183d6d07013a0f279ff5bfa665532f0db08defcadfb465014bcb40923dfe::" providerId="AD" clId="Web-{37E6C460-AA21-01C7-F418-B730335E7CFF}" dt="2024-01-11T02:43:51.931" v="59"/>
        <pc:sldMkLst>
          <pc:docMk/>
          <pc:sldMk cId="2853800727" sldId="267"/>
        </pc:sldMkLst>
        <pc:picChg chg="add">
          <ac:chgData name="Guest User" userId="S::urn:spo:anon#950f183d6d07013a0f279ff5bfa665532f0db08defcadfb465014bcb40923dfe::" providerId="AD" clId="Web-{37E6C460-AA21-01C7-F418-B730335E7CFF}" dt="2024-01-11T02:43:51.916" v="58"/>
          <ac:picMkLst>
            <pc:docMk/>
            <pc:sldMk cId="2853800727" sldId="267"/>
            <ac:picMk id="9" creationId="{6BBAB591-7EDF-03D3-C78A-B423ECAD7181}"/>
          </ac:picMkLst>
        </pc:picChg>
        <pc:picChg chg="add">
          <ac:chgData name="Guest User" userId="S::urn:spo:anon#950f183d6d07013a0f279ff5bfa665532f0db08defcadfb465014bcb40923dfe::" providerId="AD" clId="Web-{37E6C460-AA21-01C7-F418-B730335E7CFF}" dt="2024-01-11T02:43:51.931" v="59"/>
          <ac:picMkLst>
            <pc:docMk/>
            <pc:sldMk cId="2853800727" sldId="267"/>
            <ac:picMk id="11" creationId="{93B0DA5E-554C-EA90-BC57-AF7B067F0A92}"/>
          </ac:picMkLst>
        </pc:picChg>
      </pc:sldChg>
      <pc:sldChg chg="addSp">
        <pc:chgData name="Guest User" userId="S::urn:spo:anon#950f183d6d07013a0f279ff5bfa665532f0db08defcadfb465014bcb40923dfe::" providerId="AD" clId="Web-{37E6C460-AA21-01C7-F418-B730335E7CFF}" dt="2024-01-11T02:43:47.462" v="55"/>
        <pc:sldMkLst>
          <pc:docMk/>
          <pc:sldMk cId="609922508" sldId="268"/>
        </pc:sldMkLst>
        <pc:picChg chg="add">
          <ac:chgData name="Guest User" userId="S::urn:spo:anon#950f183d6d07013a0f279ff5bfa665532f0db08defcadfb465014bcb40923dfe::" providerId="AD" clId="Web-{37E6C460-AA21-01C7-F418-B730335E7CFF}" dt="2024-01-11T02:43:47.462" v="54"/>
          <ac:picMkLst>
            <pc:docMk/>
            <pc:sldMk cId="609922508" sldId="268"/>
            <ac:picMk id="4" creationId="{FF427161-E288-C641-5CF9-D629132C7ED3}"/>
          </ac:picMkLst>
        </pc:picChg>
        <pc:picChg chg="add">
          <ac:chgData name="Guest User" userId="S::urn:spo:anon#950f183d6d07013a0f279ff5bfa665532f0db08defcadfb465014bcb40923dfe::" providerId="AD" clId="Web-{37E6C460-AA21-01C7-F418-B730335E7CFF}" dt="2024-01-11T02:43:47.462" v="55"/>
          <ac:picMkLst>
            <pc:docMk/>
            <pc:sldMk cId="609922508" sldId="268"/>
            <ac:picMk id="9" creationId="{8FF63F6A-9F8F-A5DD-4B42-96A791C65C68}"/>
          </ac:picMkLst>
        </pc:picChg>
      </pc:sldChg>
      <pc:sldChg chg="addSp">
        <pc:chgData name="Guest User" userId="S::urn:spo:anon#950f183d6d07013a0f279ff5bfa665532f0db08defcadfb465014bcb40923dfe::" providerId="AD" clId="Web-{37E6C460-AA21-01C7-F418-B730335E7CFF}" dt="2024-01-11T02:43:45.228" v="53"/>
        <pc:sldMkLst>
          <pc:docMk/>
          <pc:sldMk cId="1446985870" sldId="270"/>
        </pc:sldMkLst>
        <pc:picChg chg="add">
          <ac:chgData name="Guest User" userId="S::urn:spo:anon#950f183d6d07013a0f279ff5bfa665532f0db08defcadfb465014bcb40923dfe::" providerId="AD" clId="Web-{37E6C460-AA21-01C7-F418-B730335E7CFF}" dt="2024-01-11T02:43:45.212" v="52"/>
          <ac:picMkLst>
            <pc:docMk/>
            <pc:sldMk cId="1446985870" sldId="270"/>
            <ac:picMk id="9" creationId="{F273EF6E-451E-9597-6D97-51FF200CF1FF}"/>
          </ac:picMkLst>
        </pc:picChg>
        <pc:picChg chg="add">
          <ac:chgData name="Guest User" userId="S::urn:spo:anon#950f183d6d07013a0f279ff5bfa665532f0db08defcadfb465014bcb40923dfe::" providerId="AD" clId="Web-{37E6C460-AA21-01C7-F418-B730335E7CFF}" dt="2024-01-11T02:43:45.228" v="53"/>
          <ac:picMkLst>
            <pc:docMk/>
            <pc:sldMk cId="1446985870" sldId="270"/>
            <ac:picMk id="11" creationId="{9E867763-C005-8003-C01D-9551BA4D6EAE}"/>
          </ac:picMkLst>
        </pc:picChg>
      </pc:sldChg>
      <pc:sldChg chg="addSp">
        <pc:chgData name="Guest User" userId="S::urn:spo:anon#950f183d6d07013a0f279ff5bfa665532f0db08defcadfb465014bcb40923dfe::" providerId="AD" clId="Web-{37E6C460-AA21-01C7-F418-B730335E7CFF}" dt="2024-01-11T02:43:53.713" v="61"/>
        <pc:sldMkLst>
          <pc:docMk/>
          <pc:sldMk cId="3493242579" sldId="271"/>
        </pc:sldMkLst>
        <pc:picChg chg="add">
          <ac:chgData name="Guest User" userId="S::urn:spo:anon#950f183d6d07013a0f279ff5bfa665532f0db08defcadfb465014bcb40923dfe::" providerId="AD" clId="Web-{37E6C460-AA21-01C7-F418-B730335E7CFF}" dt="2024-01-11T02:43:53.713" v="60"/>
          <ac:picMkLst>
            <pc:docMk/>
            <pc:sldMk cId="3493242579" sldId="271"/>
            <ac:picMk id="6" creationId="{C59EC210-BA9D-E2F4-9AC6-053C5CBCF592}"/>
          </ac:picMkLst>
        </pc:picChg>
        <pc:picChg chg="add">
          <ac:chgData name="Guest User" userId="S::urn:spo:anon#950f183d6d07013a0f279ff5bfa665532f0db08defcadfb465014bcb40923dfe::" providerId="AD" clId="Web-{37E6C460-AA21-01C7-F418-B730335E7CFF}" dt="2024-01-11T02:43:53.713" v="61"/>
          <ac:picMkLst>
            <pc:docMk/>
            <pc:sldMk cId="3493242579" sldId="271"/>
            <ac:picMk id="8" creationId="{0A9518F4-FCE6-BF4B-9EE5-D96EE366E201}"/>
          </ac:picMkLst>
        </pc:picChg>
      </pc:sldChg>
      <pc:sldChg chg="addSp">
        <pc:chgData name="Guest User" userId="S::urn:spo:anon#950f183d6d07013a0f279ff5bfa665532f0db08defcadfb465014bcb40923dfe::" providerId="AD" clId="Web-{37E6C460-AA21-01C7-F418-B730335E7CFF}" dt="2024-01-11T02:43:56.291" v="63"/>
        <pc:sldMkLst>
          <pc:docMk/>
          <pc:sldMk cId="2984445647" sldId="272"/>
        </pc:sldMkLst>
        <pc:picChg chg="add">
          <ac:chgData name="Guest User" userId="S::urn:spo:anon#950f183d6d07013a0f279ff5bfa665532f0db08defcadfb465014bcb40923dfe::" providerId="AD" clId="Web-{37E6C460-AA21-01C7-F418-B730335E7CFF}" dt="2024-01-11T02:43:56.275" v="62"/>
          <ac:picMkLst>
            <pc:docMk/>
            <pc:sldMk cId="2984445647" sldId="272"/>
            <ac:picMk id="8" creationId="{31539A35-3C85-71FE-2996-D8D000F6EEC7}"/>
          </ac:picMkLst>
        </pc:picChg>
        <pc:picChg chg="add">
          <ac:chgData name="Guest User" userId="S::urn:spo:anon#950f183d6d07013a0f279ff5bfa665532f0db08defcadfb465014bcb40923dfe::" providerId="AD" clId="Web-{37E6C460-AA21-01C7-F418-B730335E7CFF}" dt="2024-01-11T02:43:56.291" v="63"/>
          <ac:picMkLst>
            <pc:docMk/>
            <pc:sldMk cId="2984445647" sldId="272"/>
            <ac:picMk id="10" creationId="{E2369172-694A-51DF-E4B4-BE14534460C8}"/>
          </ac:picMkLst>
        </pc:picChg>
      </pc:sldChg>
      <pc:sldChg chg="addSp">
        <pc:chgData name="Guest User" userId="S::urn:spo:anon#950f183d6d07013a0f279ff5bfa665532f0db08defcadfb465014bcb40923dfe::" providerId="AD" clId="Web-{37E6C460-AA21-01C7-F418-B730335E7CFF}" dt="2024-01-11T02:43:58.994" v="67"/>
        <pc:sldMkLst>
          <pc:docMk/>
          <pc:sldMk cId="1437929801" sldId="273"/>
        </pc:sldMkLst>
        <pc:picChg chg="add">
          <ac:chgData name="Guest User" userId="S::urn:spo:anon#950f183d6d07013a0f279ff5bfa665532f0db08defcadfb465014bcb40923dfe::" providerId="AD" clId="Web-{37E6C460-AA21-01C7-F418-B730335E7CFF}" dt="2024-01-11T02:43:58.979" v="66"/>
          <ac:picMkLst>
            <pc:docMk/>
            <pc:sldMk cId="1437929801" sldId="273"/>
            <ac:picMk id="6" creationId="{2B5A48E9-FD23-E13E-3560-3CD70169669B}"/>
          </ac:picMkLst>
        </pc:picChg>
        <pc:picChg chg="add">
          <ac:chgData name="Guest User" userId="S::urn:spo:anon#950f183d6d07013a0f279ff5bfa665532f0db08defcadfb465014bcb40923dfe::" providerId="AD" clId="Web-{37E6C460-AA21-01C7-F418-B730335E7CFF}" dt="2024-01-11T02:43:58.994" v="67"/>
          <ac:picMkLst>
            <pc:docMk/>
            <pc:sldMk cId="1437929801" sldId="273"/>
            <ac:picMk id="9" creationId="{6D67ACD1-2A0E-EDA6-FBF9-93993701E8F3}"/>
          </ac:picMkLst>
        </pc:picChg>
      </pc:sldChg>
      <pc:sldChg chg="addSp">
        <pc:chgData name="Guest User" userId="S::urn:spo:anon#950f183d6d07013a0f279ff5bfa665532f0db08defcadfb465014bcb40923dfe::" providerId="AD" clId="Web-{37E6C460-AA21-01C7-F418-B730335E7CFF}" dt="2024-01-11T02:43:49.369" v="57"/>
        <pc:sldMkLst>
          <pc:docMk/>
          <pc:sldMk cId="4202944846" sldId="274"/>
        </pc:sldMkLst>
        <pc:picChg chg="add">
          <ac:chgData name="Guest User" userId="S::urn:spo:anon#950f183d6d07013a0f279ff5bfa665532f0db08defcadfb465014bcb40923dfe::" providerId="AD" clId="Web-{37E6C460-AA21-01C7-F418-B730335E7CFF}" dt="2024-01-11T02:43:49.353" v="56"/>
          <ac:picMkLst>
            <pc:docMk/>
            <pc:sldMk cId="4202944846" sldId="274"/>
            <ac:picMk id="15" creationId="{ADB1C3F0-7EC6-5FE7-0143-64C746D6D79A}"/>
          </ac:picMkLst>
        </pc:picChg>
        <pc:picChg chg="add">
          <ac:chgData name="Guest User" userId="S::urn:spo:anon#950f183d6d07013a0f279ff5bfa665532f0db08defcadfb465014bcb40923dfe::" providerId="AD" clId="Web-{37E6C460-AA21-01C7-F418-B730335E7CFF}" dt="2024-01-11T02:43:49.369" v="57"/>
          <ac:picMkLst>
            <pc:docMk/>
            <pc:sldMk cId="4202944846" sldId="274"/>
            <ac:picMk id="17" creationId="{1F5CF693-05D7-5E1E-C592-C4F9443BFDA8}"/>
          </ac:picMkLst>
        </pc:picChg>
      </pc:sldChg>
      <pc:sldChg chg="addSp">
        <pc:chgData name="Guest User" userId="S::urn:spo:anon#950f183d6d07013a0f279ff5bfa665532f0db08defcadfb465014bcb40923dfe::" providerId="AD" clId="Web-{37E6C460-AA21-01C7-F418-B730335E7CFF}" dt="2024-01-11T02:44:03.963" v="71"/>
        <pc:sldMkLst>
          <pc:docMk/>
          <pc:sldMk cId="1455380792" sldId="275"/>
        </pc:sldMkLst>
        <pc:picChg chg="add">
          <ac:chgData name="Guest User" userId="S::urn:spo:anon#950f183d6d07013a0f279ff5bfa665532f0db08defcadfb465014bcb40923dfe::" providerId="AD" clId="Web-{37E6C460-AA21-01C7-F418-B730335E7CFF}" dt="2024-01-11T02:44:03.948" v="70"/>
          <ac:picMkLst>
            <pc:docMk/>
            <pc:sldMk cId="1455380792" sldId="275"/>
            <ac:picMk id="5" creationId="{80574070-DCD6-8836-33AC-CF4FBB8FA935}"/>
          </ac:picMkLst>
        </pc:picChg>
        <pc:picChg chg="add">
          <ac:chgData name="Guest User" userId="S::urn:spo:anon#950f183d6d07013a0f279ff5bfa665532f0db08defcadfb465014bcb40923dfe::" providerId="AD" clId="Web-{37E6C460-AA21-01C7-F418-B730335E7CFF}" dt="2024-01-11T02:44:03.963" v="71"/>
          <ac:picMkLst>
            <pc:docMk/>
            <pc:sldMk cId="1455380792" sldId="275"/>
            <ac:picMk id="8" creationId="{3095B35E-C96E-39BD-6205-F38441850555}"/>
          </ac:picMkLst>
        </pc:picChg>
      </pc:sldChg>
      <pc:sldChg chg="addSp">
        <pc:chgData name="Guest User" userId="S::urn:spo:anon#950f183d6d07013a0f279ff5bfa665532f0db08defcadfb465014bcb40923dfe::" providerId="AD" clId="Web-{37E6C460-AA21-01C7-F418-B730335E7CFF}" dt="2024-01-11T02:44:05.151" v="73"/>
        <pc:sldMkLst>
          <pc:docMk/>
          <pc:sldMk cId="2472314738" sldId="276"/>
        </pc:sldMkLst>
        <pc:picChg chg="add">
          <ac:chgData name="Guest User" userId="S::urn:spo:anon#950f183d6d07013a0f279ff5bfa665532f0db08defcadfb465014bcb40923dfe::" providerId="AD" clId="Web-{37E6C460-AA21-01C7-F418-B730335E7CFF}" dt="2024-01-11T02:44:05.135" v="72"/>
          <ac:picMkLst>
            <pc:docMk/>
            <pc:sldMk cId="2472314738" sldId="276"/>
            <ac:picMk id="9" creationId="{59ADD81A-8FDD-DA45-76DB-7F40E01556C5}"/>
          </ac:picMkLst>
        </pc:picChg>
        <pc:picChg chg="add">
          <ac:chgData name="Guest User" userId="S::urn:spo:anon#950f183d6d07013a0f279ff5bfa665532f0db08defcadfb465014bcb40923dfe::" providerId="AD" clId="Web-{37E6C460-AA21-01C7-F418-B730335E7CFF}" dt="2024-01-11T02:44:05.151" v="73"/>
          <ac:picMkLst>
            <pc:docMk/>
            <pc:sldMk cId="2472314738" sldId="276"/>
            <ac:picMk id="11" creationId="{E2BA79F0-C608-F4E1-1628-E6D09ED95DAC}"/>
          </ac:picMkLst>
        </pc:picChg>
      </pc:sldChg>
      <pc:sldChg chg="addSp">
        <pc:chgData name="Guest User" userId="S::urn:spo:anon#950f183d6d07013a0f279ff5bfa665532f0db08defcadfb465014bcb40923dfe::" providerId="AD" clId="Web-{37E6C460-AA21-01C7-F418-B730335E7CFF}" dt="2024-01-11T02:44:06.948" v="75"/>
        <pc:sldMkLst>
          <pc:docMk/>
          <pc:sldMk cId="3955101649" sldId="277"/>
        </pc:sldMkLst>
        <pc:picChg chg="add">
          <ac:chgData name="Guest User" userId="S::urn:spo:anon#950f183d6d07013a0f279ff5bfa665532f0db08defcadfb465014bcb40923dfe::" providerId="AD" clId="Web-{37E6C460-AA21-01C7-F418-B730335E7CFF}" dt="2024-01-11T02:44:06.932" v="74"/>
          <ac:picMkLst>
            <pc:docMk/>
            <pc:sldMk cId="3955101649" sldId="277"/>
            <ac:picMk id="4" creationId="{22CDF537-9D93-0EFF-5A50-6960E7EF45C5}"/>
          </ac:picMkLst>
        </pc:picChg>
        <pc:picChg chg="add">
          <ac:chgData name="Guest User" userId="S::urn:spo:anon#950f183d6d07013a0f279ff5bfa665532f0db08defcadfb465014bcb40923dfe::" providerId="AD" clId="Web-{37E6C460-AA21-01C7-F418-B730335E7CFF}" dt="2024-01-11T02:44:06.948" v="75"/>
          <ac:picMkLst>
            <pc:docMk/>
            <pc:sldMk cId="3955101649" sldId="277"/>
            <ac:picMk id="8" creationId="{FA272FF6-F3A2-F21F-2DB9-EBD24F267C26}"/>
          </ac:picMkLst>
        </pc:picChg>
      </pc:sldChg>
      <pc:sldChg chg="addSp">
        <pc:chgData name="Guest User" userId="S::urn:spo:anon#950f183d6d07013a0f279ff5bfa665532f0db08defcadfb465014bcb40923dfe::" providerId="AD" clId="Web-{37E6C460-AA21-01C7-F418-B730335E7CFF}" dt="2024-01-11T02:44:07.901" v="77"/>
        <pc:sldMkLst>
          <pc:docMk/>
          <pc:sldMk cId="3124896606" sldId="279"/>
        </pc:sldMkLst>
        <pc:picChg chg="add">
          <ac:chgData name="Guest User" userId="S::urn:spo:anon#950f183d6d07013a0f279ff5bfa665532f0db08defcadfb465014bcb40923dfe::" providerId="AD" clId="Web-{37E6C460-AA21-01C7-F418-B730335E7CFF}" dt="2024-01-11T02:44:07.885" v="76"/>
          <ac:picMkLst>
            <pc:docMk/>
            <pc:sldMk cId="3124896606" sldId="279"/>
            <ac:picMk id="10" creationId="{9D357CCF-E734-64E2-819E-15B540176F03}"/>
          </ac:picMkLst>
        </pc:picChg>
        <pc:picChg chg="add">
          <ac:chgData name="Guest User" userId="S::urn:spo:anon#950f183d6d07013a0f279ff5bfa665532f0db08defcadfb465014bcb40923dfe::" providerId="AD" clId="Web-{37E6C460-AA21-01C7-F418-B730335E7CFF}" dt="2024-01-11T02:44:07.901" v="77"/>
          <ac:picMkLst>
            <pc:docMk/>
            <pc:sldMk cId="3124896606" sldId="279"/>
            <ac:picMk id="12" creationId="{028004EA-D3DA-DF65-F186-1561F2654856}"/>
          </ac:picMkLst>
        </pc:picChg>
      </pc:sldChg>
      <pc:sldChg chg="addSp">
        <pc:chgData name="Guest User" userId="S::urn:spo:anon#950f183d6d07013a0f279ff5bfa665532f0db08defcadfb465014bcb40923dfe::" providerId="AD" clId="Web-{37E6C460-AA21-01C7-F418-B730335E7CFF}" dt="2024-01-11T02:44:10.479" v="79"/>
        <pc:sldMkLst>
          <pc:docMk/>
          <pc:sldMk cId="3913876930" sldId="280"/>
        </pc:sldMkLst>
        <pc:picChg chg="add">
          <ac:chgData name="Guest User" userId="S::urn:spo:anon#950f183d6d07013a0f279ff5bfa665532f0db08defcadfb465014bcb40923dfe::" providerId="AD" clId="Web-{37E6C460-AA21-01C7-F418-B730335E7CFF}" dt="2024-01-11T02:44:10.464" v="78"/>
          <ac:picMkLst>
            <pc:docMk/>
            <pc:sldMk cId="3913876930" sldId="280"/>
            <ac:picMk id="10" creationId="{071E6BFC-2820-4BF0-C120-3BE8C6D330AF}"/>
          </ac:picMkLst>
        </pc:picChg>
        <pc:picChg chg="add">
          <ac:chgData name="Guest User" userId="S::urn:spo:anon#950f183d6d07013a0f279ff5bfa665532f0db08defcadfb465014bcb40923dfe::" providerId="AD" clId="Web-{37E6C460-AA21-01C7-F418-B730335E7CFF}" dt="2024-01-11T02:44:10.479" v="79"/>
          <ac:picMkLst>
            <pc:docMk/>
            <pc:sldMk cId="3913876930" sldId="280"/>
            <ac:picMk id="12" creationId="{1FBA2829-5A2B-B2BB-7D4A-8093E077DB37}"/>
          </ac:picMkLst>
        </pc:picChg>
      </pc:sldChg>
      <pc:sldChg chg="addSp modSp">
        <pc:chgData name="Guest User" userId="S::urn:spo:anon#950f183d6d07013a0f279ff5bfa665532f0db08defcadfb465014bcb40923dfe::" providerId="AD" clId="Web-{37E6C460-AA21-01C7-F418-B730335E7CFF}" dt="2024-01-11T02:44:24.605" v="86" actId="1076"/>
        <pc:sldMkLst>
          <pc:docMk/>
          <pc:sldMk cId="2508744528" sldId="281"/>
        </pc:sldMkLst>
        <pc:picChg chg="add mod">
          <ac:chgData name="Guest User" userId="S::urn:spo:anon#950f183d6d07013a0f279ff5bfa665532f0db08defcadfb465014bcb40923dfe::" providerId="AD" clId="Web-{37E6C460-AA21-01C7-F418-B730335E7CFF}" dt="2024-01-11T02:44:24.605" v="86" actId="1076"/>
          <ac:picMkLst>
            <pc:docMk/>
            <pc:sldMk cId="2508744528" sldId="281"/>
            <ac:picMk id="7" creationId="{ABDC843A-C12C-FCEC-114A-66592D335BDD}"/>
          </ac:picMkLst>
        </pc:picChg>
        <pc:picChg chg="add mod">
          <ac:chgData name="Guest User" userId="S::urn:spo:anon#950f183d6d07013a0f279ff5bfa665532f0db08defcadfb465014bcb40923dfe::" providerId="AD" clId="Web-{37E6C460-AA21-01C7-F418-B730335E7CFF}" dt="2024-01-11T02:44:17.980" v="85" actId="1076"/>
          <ac:picMkLst>
            <pc:docMk/>
            <pc:sldMk cId="2508744528" sldId="281"/>
            <ac:picMk id="11" creationId="{8D33FD97-07AF-C501-C9DF-14588068D463}"/>
          </ac:picMkLst>
        </pc:picChg>
      </pc:sldChg>
      <pc:sldChg chg="addSp">
        <pc:chgData name="Guest User" userId="S::urn:spo:anon#950f183d6d07013a0f279ff5bfa665532f0db08defcadfb465014bcb40923dfe::" providerId="AD" clId="Web-{37E6C460-AA21-01C7-F418-B730335E7CFF}" dt="2024-01-11T02:43:57.369" v="65"/>
        <pc:sldMkLst>
          <pc:docMk/>
          <pc:sldMk cId="608760272" sldId="283"/>
        </pc:sldMkLst>
        <pc:picChg chg="add">
          <ac:chgData name="Guest User" userId="S::urn:spo:anon#950f183d6d07013a0f279ff5bfa665532f0db08defcadfb465014bcb40923dfe::" providerId="AD" clId="Web-{37E6C460-AA21-01C7-F418-B730335E7CFF}" dt="2024-01-11T02:43:57.338" v="64"/>
          <ac:picMkLst>
            <pc:docMk/>
            <pc:sldMk cId="608760272" sldId="283"/>
            <ac:picMk id="4" creationId="{3C89826B-881D-1B68-FCAF-8C4AAF125B89}"/>
          </ac:picMkLst>
        </pc:picChg>
        <pc:picChg chg="add">
          <ac:chgData name="Guest User" userId="S::urn:spo:anon#950f183d6d07013a0f279ff5bfa665532f0db08defcadfb465014bcb40923dfe::" providerId="AD" clId="Web-{37E6C460-AA21-01C7-F418-B730335E7CFF}" dt="2024-01-11T02:43:57.369" v="65"/>
          <ac:picMkLst>
            <pc:docMk/>
            <pc:sldMk cId="608760272" sldId="283"/>
            <ac:picMk id="7" creationId="{14FDB794-C0B3-6A1F-75EC-4F93FFC81665}"/>
          </ac:picMkLst>
        </pc:picChg>
      </pc:sldChg>
      <pc:sldChg chg="addSp">
        <pc:chgData name="Guest User" userId="S::urn:spo:anon#950f183d6d07013a0f279ff5bfa665532f0db08defcadfb465014bcb40923dfe::" providerId="AD" clId="Web-{37E6C460-AA21-01C7-F418-B730335E7CFF}" dt="2024-01-11T02:44:01.807" v="69"/>
        <pc:sldMkLst>
          <pc:docMk/>
          <pc:sldMk cId="4177616231" sldId="284"/>
        </pc:sldMkLst>
        <pc:picChg chg="add">
          <ac:chgData name="Guest User" userId="S::urn:spo:anon#950f183d6d07013a0f279ff5bfa665532f0db08defcadfb465014bcb40923dfe::" providerId="AD" clId="Web-{37E6C460-AA21-01C7-F418-B730335E7CFF}" dt="2024-01-11T02:44:01.807" v="68"/>
          <ac:picMkLst>
            <pc:docMk/>
            <pc:sldMk cId="4177616231" sldId="284"/>
            <ac:picMk id="6" creationId="{41AE5B74-E167-A289-3D3A-8186F0324BE6}"/>
          </ac:picMkLst>
        </pc:picChg>
        <pc:picChg chg="add">
          <ac:chgData name="Guest User" userId="S::urn:spo:anon#950f183d6d07013a0f279ff5bfa665532f0db08defcadfb465014bcb40923dfe::" providerId="AD" clId="Web-{37E6C460-AA21-01C7-F418-B730335E7CFF}" dt="2024-01-11T02:44:01.807" v="69"/>
          <ac:picMkLst>
            <pc:docMk/>
            <pc:sldMk cId="4177616231" sldId="284"/>
            <ac:picMk id="9" creationId="{01A2967E-EC39-C990-30E5-97B99FB4C5BA}"/>
          </ac:picMkLst>
        </pc:picChg>
      </pc:sldChg>
      <pc:sldChg chg="addSp">
        <pc:chgData name="Guest User" userId="S::urn:spo:anon#950f183d6d07013a0f279ff5bfa665532f0db08defcadfb465014bcb40923dfe::" providerId="AD" clId="Web-{37E6C460-AA21-01C7-F418-B730335E7CFF}" dt="2024-01-11T02:44:11.667" v="81"/>
        <pc:sldMkLst>
          <pc:docMk/>
          <pc:sldMk cId="2708618563" sldId="285"/>
        </pc:sldMkLst>
        <pc:picChg chg="add">
          <ac:chgData name="Guest User" userId="S::urn:spo:anon#950f183d6d07013a0f279ff5bfa665532f0db08defcadfb465014bcb40923dfe::" providerId="AD" clId="Web-{37E6C460-AA21-01C7-F418-B730335E7CFF}" dt="2024-01-11T02:44:11.651" v="80"/>
          <ac:picMkLst>
            <pc:docMk/>
            <pc:sldMk cId="2708618563" sldId="285"/>
            <ac:picMk id="6" creationId="{7B027385-8CB8-5A63-3B71-5F646B9C2AF1}"/>
          </ac:picMkLst>
        </pc:picChg>
        <pc:picChg chg="add">
          <ac:chgData name="Guest User" userId="S::urn:spo:anon#950f183d6d07013a0f279ff5bfa665532f0db08defcadfb465014bcb40923dfe::" providerId="AD" clId="Web-{37E6C460-AA21-01C7-F418-B730335E7CFF}" dt="2024-01-11T02:44:11.667" v="81"/>
          <ac:picMkLst>
            <pc:docMk/>
            <pc:sldMk cId="2708618563" sldId="285"/>
            <ac:picMk id="8" creationId="{355C21BA-AEBD-5B19-F70A-0E640EF1509A}"/>
          </ac:picMkLst>
        </pc:picChg>
      </pc:sldChg>
    </pc:docChg>
  </pc:docChgLst>
  <pc:docChgLst>
    <pc:chgData name="Guest User" userId="S::urn:spo:anon#76d3e5ded2df3915151b209364b6671d633f0e3708eb6f4d6b2ee6a33f630902::" providerId="AD" clId="Web-{1E67E04A-F8B2-52AF-3BE8-29D344A84358}"/>
    <pc:docChg chg="modSld">
      <pc:chgData name="Guest User" userId="S::urn:spo:anon#76d3e5ded2df3915151b209364b6671d633f0e3708eb6f4d6b2ee6a33f630902::" providerId="AD" clId="Web-{1E67E04A-F8B2-52AF-3BE8-29D344A84358}" dt="2023-11-02T15:09:36.879" v="2" actId="1076"/>
      <pc:docMkLst>
        <pc:docMk/>
      </pc:docMkLst>
      <pc:sldChg chg="addSp modSp">
        <pc:chgData name="Guest User" userId="S::urn:spo:anon#76d3e5ded2df3915151b209364b6671d633f0e3708eb6f4d6b2ee6a33f630902::" providerId="AD" clId="Web-{1E67E04A-F8B2-52AF-3BE8-29D344A84358}" dt="2023-11-02T15:09:36.879" v="2" actId="1076"/>
        <pc:sldMkLst>
          <pc:docMk/>
          <pc:sldMk cId="3286038723" sldId="256"/>
        </pc:sldMkLst>
        <pc:picChg chg="add mod">
          <ac:chgData name="Guest User" userId="S::urn:spo:anon#76d3e5ded2df3915151b209364b6671d633f0e3708eb6f4d6b2ee6a33f630902::" providerId="AD" clId="Web-{1E67E04A-F8B2-52AF-3BE8-29D344A84358}" dt="2023-11-02T15:09:36.879" v="2" actId="1076"/>
          <ac:picMkLst>
            <pc:docMk/>
            <pc:sldMk cId="3286038723" sldId="256"/>
            <ac:picMk id="4" creationId="{99393097-FED5-F41A-7FC3-391BC8C0EFF8}"/>
          </ac:picMkLst>
        </pc:picChg>
      </pc:sldChg>
    </pc:docChg>
  </pc:docChgLst>
  <pc:docChgLst>
    <pc:chgData name="Rhiannon Dugan" userId="S::rdugan@ocpcrpa.org::df7a1666-0150-4f4a-85d3-454b5acd53df" providerId="AD" clId="Web-{CF7778F2-2145-D71C-4C08-4966F13A2C7C}"/>
    <pc:docChg chg="modSld">
      <pc:chgData name="Rhiannon Dugan" userId="S::rdugan@ocpcrpa.org::df7a1666-0150-4f4a-85d3-454b5acd53df" providerId="AD" clId="Web-{CF7778F2-2145-D71C-4C08-4966F13A2C7C}" dt="2023-09-27T18:22:25.020" v="37" actId="20577"/>
      <pc:docMkLst>
        <pc:docMk/>
      </pc:docMkLst>
      <pc:sldChg chg="modSp">
        <pc:chgData name="Rhiannon Dugan" userId="S::rdugan@ocpcrpa.org::df7a1666-0150-4f4a-85d3-454b5acd53df" providerId="AD" clId="Web-{CF7778F2-2145-D71C-4C08-4966F13A2C7C}" dt="2023-09-27T18:22:25.020" v="37" actId="20577"/>
        <pc:sldMkLst>
          <pc:docMk/>
          <pc:sldMk cId="1415190694" sldId="258"/>
        </pc:sldMkLst>
        <pc:spChg chg="mod">
          <ac:chgData name="Rhiannon Dugan" userId="S::rdugan@ocpcrpa.org::df7a1666-0150-4f4a-85d3-454b5acd53df" providerId="AD" clId="Web-{CF7778F2-2145-D71C-4C08-4966F13A2C7C}" dt="2023-09-27T18:22:25.020" v="37" actId="20577"/>
          <ac:spMkLst>
            <pc:docMk/>
            <pc:sldMk cId="1415190694" sldId="258"/>
            <ac:spMk id="3" creationId="{A80DC60A-CE09-4E57-90E5-A5626798E335}"/>
          </ac:spMkLst>
        </pc:spChg>
      </pc:sldChg>
      <pc:sldChg chg="modSp">
        <pc:chgData name="Rhiannon Dugan" userId="S::rdugan@ocpcrpa.org::df7a1666-0150-4f4a-85d3-454b5acd53df" providerId="AD" clId="Web-{CF7778F2-2145-D71C-4C08-4966F13A2C7C}" dt="2023-09-27T18:08:17.153" v="30" actId="20577"/>
        <pc:sldMkLst>
          <pc:docMk/>
          <pc:sldMk cId="1070898977" sldId="260"/>
        </pc:sldMkLst>
        <pc:spChg chg="mod">
          <ac:chgData name="Rhiannon Dugan" userId="S::rdugan@ocpcrpa.org::df7a1666-0150-4f4a-85d3-454b5acd53df" providerId="AD" clId="Web-{CF7778F2-2145-D71C-4C08-4966F13A2C7C}" dt="2023-09-27T18:08:17.153" v="30" actId="20577"/>
          <ac:spMkLst>
            <pc:docMk/>
            <pc:sldMk cId="1070898977" sldId="260"/>
            <ac:spMk id="3" creationId="{1604321B-9231-2A1A-90DE-C4114F311D88}"/>
          </ac:spMkLst>
        </pc:spChg>
      </pc:sldChg>
      <pc:sldChg chg="modSp">
        <pc:chgData name="Rhiannon Dugan" userId="S::rdugan@ocpcrpa.org::df7a1666-0150-4f4a-85d3-454b5acd53df" providerId="AD" clId="Web-{CF7778F2-2145-D71C-4C08-4966F13A2C7C}" dt="2023-09-27T18:13:34.626" v="32"/>
        <pc:sldMkLst>
          <pc:docMk/>
          <pc:sldMk cId="2984445647" sldId="272"/>
        </pc:sldMkLst>
        <pc:graphicFrameChg chg="modGraphic">
          <ac:chgData name="Rhiannon Dugan" userId="S::rdugan@ocpcrpa.org::df7a1666-0150-4f4a-85d3-454b5acd53df" providerId="AD" clId="Web-{CF7778F2-2145-D71C-4C08-4966F13A2C7C}" dt="2023-09-27T18:13:25.782" v="31"/>
          <ac:graphicFrameMkLst>
            <pc:docMk/>
            <pc:sldMk cId="2984445647" sldId="272"/>
            <ac:graphicFrameMk id="5" creationId="{CECA6AD2-10FF-25B1-E30F-16C54D44F032}"/>
          </ac:graphicFrameMkLst>
        </pc:graphicFrameChg>
        <pc:graphicFrameChg chg="modGraphic">
          <ac:chgData name="Rhiannon Dugan" userId="S::rdugan@ocpcrpa.org::df7a1666-0150-4f4a-85d3-454b5acd53df" providerId="AD" clId="Web-{CF7778F2-2145-D71C-4C08-4966F13A2C7C}" dt="2023-09-27T18:13:34.626" v="32"/>
          <ac:graphicFrameMkLst>
            <pc:docMk/>
            <pc:sldMk cId="2984445647" sldId="272"/>
            <ac:graphicFrameMk id="12" creationId="{A9E2A15D-FDF1-BDCA-8267-C4B8EB48EBD1}"/>
          </ac:graphicFrameMkLst>
        </pc:graphicFrameChg>
      </pc:sldChg>
      <pc:sldChg chg="modSp">
        <pc:chgData name="Rhiannon Dugan" userId="S::rdugan@ocpcrpa.org::df7a1666-0150-4f4a-85d3-454b5acd53df" providerId="AD" clId="Web-{CF7778F2-2145-D71C-4C08-4966F13A2C7C}" dt="2023-09-27T18:13:48.143" v="33"/>
        <pc:sldMkLst>
          <pc:docMk/>
          <pc:sldMk cId="608760272" sldId="283"/>
        </pc:sldMkLst>
        <pc:graphicFrameChg chg="modGraphic">
          <ac:chgData name="Rhiannon Dugan" userId="S::rdugan@ocpcrpa.org::df7a1666-0150-4f4a-85d3-454b5acd53df" providerId="AD" clId="Web-{CF7778F2-2145-D71C-4C08-4966F13A2C7C}" dt="2023-09-27T18:13:48.143" v="33"/>
          <ac:graphicFrameMkLst>
            <pc:docMk/>
            <pc:sldMk cId="608760272" sldId="283"/>
            <ac:graphicFrameMk id="8" creationId="{087952EB-8ADF-F60F-A973-102A8879EC90}"/>
          </ac:graphicFrameMkLst>
        </pc:graphicFrameChg>
      </pc:sldChg>
    </pc:docChg>
  </pc:docChgLst>
  <pc:docChgLst>
    <pc:chgData name="Rhiannon Dugan" userId="S::rdugan@ocpcrpa.org::df7a1666-0150-4f4a-85d3-454b5acd53df" providerId="AD" clId="Web-{E4910939-8510-2909-96B1-6FA2CF8F7C4A}"/>
    <pc:docChg chg="modSld">
      <pc:chgData name="Rhiannon Dugan" userId="S::rdugan@ocpcrpa.org::df7a1666-0150-4f4a-85d3-454b5acd53df" providerId="AD" clId="Web-{E4910939-8510-2909-96B1-6FA2CF8F7C4A}" dt="2024-01-11T17:18:17.304" v="1" actId="1076"/>
      <pc:docMkLst>
        <pc:docMk/>
      </pc:docMkLst>
      <pc:sldChg chg="modSp">
        <pc:chgData name="Rhiannon Dugan" userId="S::rdugan@ocpcrpa.org::df7a1666-0150-4f4a-85d3-454b5acd53df" providerId="AD" clId="Web-{E4910939-8510-2909-96B1-6FA2CF8F7C4A}" dt="2024-01-11T17:18:17.304" v="1" actId="1076"/>
        <pc:sldMkLst>
          <pc:docMk/>
          <pc:sldMk cId="4202944846" sldId="274"/>
        </pc:sldMkLst>
        <pc:spChg chg="mod">
          <ac:chgData name="Rhiannon Dugan" userId="S::rdugan@ocpcrpa.org::df7a1666-0150-4f4a-85d3-454b5acd53df" providerId="AD" clId="Web-{E4910939-8510-2909-96B1-6FA2CF8F7C4A}" dt="2024-01-11T17:18:17.304" v="1" actId="1076"/>
          <ac:spMkLst>
            <pc:docMk/>
            <pc:sldMk cId="4202944846" sldId="274"/>
            <ac:spMk id="3" creationId="{F161F1C4-A045-D900-C722-836F1A845AA7}"/>
          </ac:spMkLst>
        </pc:spChg>
        <pc:spChg chg="mod">
          <ac:chgData name="Rhiannon Dugan" userId="S::rdugan@ocpcrpa.org::df7a1666-0150-4f4a-85d3-454b5acd53df" providerId="AD" clId="Web-{E4910939-8510-2909-96B1-6FA2CF8F7C4A}" dt="2024-01-11T17:18:10.600" v="0" actId="1076"/>
          <ac:spMkLst>
            <pc:docMk/>
            <pc:sldMk cId="4202944846" sldId="274"/>
            <ac:spMk id="14" creationId="{63F84EF0-4EE1-8B09-6D02-4CDFA79B5468}"/>
          </ac:spMkLst>
        </pc:spChg>
      </pc:sldChg>
    </pc:docChg>
  </pc:docChgLst>
  <pc:docChgLst>
    <pc:chgData name="Rhiannon Dugan" userId="S::rdugan@ocpcrpa.org::df7a1666-0150-4f4a-85d3-454b5acd53df" providerId="AD" clId="Web-{38115CA0-8A86-7C5B-AA5F-A4DFE0854B2C}"/>
    <pc:docChg chg="modSld">
      <pc:chgData name="Rhiannon Dugan" userId="S::rdugan@ocpcrpa.org::df7a1666-0150-4f4a-85d3-454b5acd53df" providerId="AD" clId="Web-{38115CA0-8A86-7C5B-AA5F-A4DFE0854B2C}" dt="2023-10-03T16:24:35.248" v="12" actId="1076"/>
      <pc:docMkLst>
        <pc:docMk/>
      </pc:docMkLst>
      <pc:sldChg chg="addSp delSp modSp">
        <pc:chgData name="Rhiannon Dugan" userId="S::rdugan@ocpcrpa.org::df7a1666-0150-4f4a-85d3-454b5acd53df" providerId="AD" clId="Web-{38115CA0-8A86-7C5B-AA5F-A4DFE0854B2C}" dt="2023-10-03T16:14:34.932" v="3" actId="1076"/>
        <pc:sldMkLst>
          <pc:docMk/>
          <pc:sldMk cId="1437929801" sldId="273"/>
        </pc:sldMkLst>
        <pc:spChg chg="add mod">
          <ac:chgData name="Rhiannon Dugan" userId="S::rdugan@ocpcrpa.org::df7a1666-0150-4f4a-85d3-454b5acd53df" providerId="AD" clId="Web-{38115CA0-8A86-7C5B-AA5F-A4DFE0854B2C}" dt="2023-10-03T16:14:34.932" v="3" actId="1076"/>
          <ac:spMkLst>
            <pc:docMk/>
            <pc:sldMk cId="1437929801" sldId="273"/>
            <ac:spMk id="4" creationId="{97715C54-C8B3-ECE3-150E-7BF300F4DA0D}"/>
          </ac:spMkLst>
        </pc:spChg>
        <pc:picChg chg="add del mod">
          <ac:chgData name="Rhiannon Dugan" userId="S::rdugan@ocpcrpa.org::df7a1666-0150-4f4a-85d3-454b5acd53df" providerId="AD" clId="Web-{38115CA0-8A86-7C5B-AA5F-A4DFE0854B2C}" dt="2023-10-03T16:14:22.962" v="1"/>
          <ac:picMkLst>
            <pc:docMk/>
            <pc:sldMk cId="1437929801" sldId="273"/>
            <ac:picMk id="3" creationId="{6B7858BD-2A97-6519-97B3-1906C7075704}"/>
          </ac:picMkLst>
        </pc:picChg>
      </pc:sldChg>
      <pc:sldChg chg="addSp modSp">
        <pc:chgData name="Rhiannon Dugan" userId="S::rdugan@ocpcrpa.org::df7a1666-0150-4f4a-85d3-454b5acd53df" providerId="AD" clId="Web-{38115CA0-8A86-7C5B-AA5F-A4DFE0854B2C}" dt="2023-10-03T16:24:35.248" v="12" actId="1076"/>
        <pc:sldMkLst>
          <pc:docMk/>
          <pc:sldMk cId="2472314738" sldId="276"/>
        </pc:sldMkLst>
        <pc:spChg chg="add mod">
          <ac:chgData name="Rhiannon Dugan" userId="S::rdugan@ocpcrpa.org::df7a1666-0150-4f4a-85d3-454b5acd53df" providerId="AD" clId="Web-{38115CA0-8A86-7C5B-AA5F-A4DFE0854B2C}" dt="2023-10-03T16:24:35.248" v="12" actId="1076"/>
          <ac:spMkLst>
            <pc:docMk/>
            <pc:sldMk cId="2472314738" sldId="276"/>
            <ac:spMk id="7" creationId="{84FDFA80-725C-3472-69D6-804C2A6B9C08}"/>
          </ac:spMkLst>
        </pc:spChg>
        <pc:picChg chg="mod">
          <ac:chgData name="Rhiannon Dugan" userId="S::rdugan@ocpcrpa.org::df7a1666-0150-4f4a-85d3-454b5acd53df" providerId="AD" clId="Web-{38115CA0-8A86-7C5B-AA5F-A4DFE0854B2C}" dt="2023-10-03T16:24:21.685" v="9" actId="1076"/>
          <ac:picMkLst>
            <pc:docMk/>
            <pc:sldMk cId="2472314738" sldId="276"/>
            <ac:picMk id="4" creationId="{73E608DD-CA32-B8A6-6F91-AD625D0FA4DA}"/>
          </ac:picMkLst>
        </pc:picChg>
        <pc:picChg chg="mod">
          <ac:chgData name="Rhiannon Dugan" userId="S::rdugan@ocpcrpa.org::df7a1666-0150-4f4a-85d3-454b5acd53df" providerId="AD" clId="Web-{38115CA0-8A86-7C5B-AA5F-A4DFE0854B2C}" dt="2023-10-03T16:24:25.763" v="10" actId="14100"/>
          <ac:picMkLst>
            <pc:docMk/>
            <pc:sldMk cId="2472314738" sldId="276"/>
            <ac:picMk id="5" creationId="{CFA7CCCE-CEA5-73B1-6292-7D8ABFCAC147}"/>
          </ac:picMkLst>
        </pc:picChg>
      </pc:sldChg>
    </pc:docChg>
  </pc:docChgLst>
  <pc:docChgLst>
    <pc:chgData name="Rhiannon Dugan" userId="S::rdugan@ocpcrpa.org::df7a1666-0150-4f4a-85d3-454b5acd53df" providerId="AD" clId="Web-{0BAF7A3F-4325-C484-4C01-FEE314DF5854}"/>
    <pc:docChg chg="addSld delSld modSld modSection">
      <pc:chgData name="Rhiannon Dugan" userId="S::rdugan@ocpcrpa.org::df7a1666-0150-4f4a-85d3-454b5acd53df" providerId="AD" clId="Web-{0BAF7A3F-4325-C484-4C01-FEE314DF5854}" dt="2023-09-26T16:58:45.423" v="987"/>
      <pc:docMkLst>
        <pc:docMk/>
      </pc:docMkLst>
      <pc:sldChg chg="addSp modSp">
        <pc:chgData name="Rhiannon Dugan" userId="S::rdugan@ocpcrpa.org::df7a1666-0150-4f4a-85d3-454b5acd53df" providerId="AD" clId="Web-{0BAF7A3F-4325-C484-4C01-FEE314DF5854}" dt="2023-09-26T16:52:07.204" v="955" actId="14100"/>
        <pc:sldMkLst>
          <pc:docMk/>
          <pc:sldMk cId="3967407981" sldId="266"/>
        </pc:sldMkLst>
        <pc:picChg chg="add mod">
          <ac:chgData name="Rhiannon Dugan" userId="S::rdugan@ocpcrpa.org::df7a1666-0150-4f4a-85d3-454b5acd53df" providerId="AD" clId="Web-{0BAF7A3F-4325-C484-4C01-FEE314DF5854}" dt="2023-09-26T16:52:07.204" v="955" actId="14100"/>
          <ac:picMkLst>
            <pc:docMk/>
            <pc:sldMk cId="3967407981" sldId="266"/>
            <ac:picMk id="3" creationId="{39A0AAF2-F321-CFB7-6D4C-EE01CF2E43B4}"/>
          </ac:picMkLst>
        </pc:picChg>
      </pc:sldChg>
      <pc:sldChg chg="addSp modSp">
        <pc:chgData name="Rhiannon Dugan" userId="S::rdugan@ocpcrpa.org::df7a1666-0150-4f4a-85d3-454b5acd53df" providerId="AD" clId="Web-{0BAF7A3F-4325-C484-4C01-FEE314DF5854}" dt="2023-09-26T16:52:14.517" v="956" actId="14100"/>
        <pc:sldMkLst>
          <pc:docMk/>
          <pc:sldMk cId="1446985870" sldId="270"/>
        </pc:sldMkLst>
        <pc:picChg chg="add mod">
          <ac:chgData name="Rhiannon Dugan" userId="S::rdugan@ocpcrpa.org::df7a1666-0150-4f4a-85d3-454b5acd53df" providerId="AD" clId="Web-{0BAF7A3F-4325-C484-4C01-FEE314DF5854}" dt="2023-09-26T16:52:14.517" v="956" actId="14100"/>
          <ac:picMkLst>
            <pc:docMk/>
            <pc:sldMk cId="1446985870" sldId="270"/>
            <ac:picMk id="7" creationId="{926817E1-FEFA-237A-96D0-B61E45318CAC}"/>
          </ac:picMkLst>
        </pc:picChg>
      </pc:sldChg>
      <pc:sldChg chg="addSp modSp">
        <pc:chgData name="Rhiannon Dugan" userId="S::rdugan@ocpcrpa.org::df7a1666-0150-4f4a-85d3-454b5acd53df" providerId="AD" clId="Web-{0BAF7A3F-4325-C484-4C01-FEE314DF5854}" dt="2023-09-26T16:52:37.627" v="958" actId="1076"/>
        <pc:sldMkLst>
          <pc:docMk/>
          <pc:sldMk cId="3493242579" sldId="271"/>
        </pc:sldMkLst>
        <pc:picChg chg="add mod">
          <ac:chgData name="Rhiannon Dugan" userId="S::rdugan@ocpcrpa.org::df7a1666-0150-4f4a-85d3-454b5acd53df" providerId="AD" clId="Web-{0BAF7A3F-4325-C484-4C01-FEE314DF5854}" dt="2023-09-26T16:52:37.627" v="958" actId="1076"/>
          <ac:picMkLst>
            <pc:docMk/>
            <pc:sldMk cId="3493242579" sldId="271"/>
            <ac:picMk id="4" creationId="{8C9396CF-DE0B-FB63-CE3E-B91143B04397}"/>
          </ac:picMkLst>
        </pc:picChg>
        <pc:picChg chg="mod">
          <ac:chgData name="Rhiannon Dugan" userId="S::rdugan@ocpcrpa.org::df7a1666-0150-4f4a-85d3-454b5acd53df" providerId="AD" clId="Web-{0BAF7A3F-4325-C484-4C01-FEE314DF5854}" dt="2023-09-26T15:15:04.085" v="1" actId="14100"/>
          <ac:picMkLst>
            <pc:docMk/>
            <pc:sldMk cId="3493242579" sldId="271"/>
            <ac:picMk id="5" creationId="{55E2CAEC-4DF7-287C-CF84-AF3709473F1A}"/>
          </ac:picMkLst>
        </pc:picChg>
      </pc:sldChg>
      <pc:sldChg chg="addSp delSp modSp">
        <pc:chgData name="Rhiannon Dugan" userId="S::rdugan@ocpcrpa.org::df7a1666-0150-4f4a-85d3-454b5acd53df" providerId="AD" clId="Web-{0BAF7A3F-4325-C484-4C01-FEE314DF5854}" dt="2023-09-26T16:01:25.601" v="768" actId="1076"/>
        <pc:sldMkLst>
          <pc:docMk/>
          <pc:sldMk cId="2984445647" sldId="272"/>
        </pc:sldMkLst>
        <pc:graphicFrameChg chg="add mod modGraphic">
          <ac:chgData name="Rhiannon Dugan" userId="S::rdugan@ocpcrpa.org::df7a1666-0150-4f4a-85d3-454b5acd53df" providerId="AD" clId="Web-{0BAF7A3F-4325-C484-4C01-FEE314DF5854}" dt="2023-09-26T15:56:09.541" v="743"/>
          <ac:graphicFrameMkLst>
            <pc:docMk/>
            <pc:sldMk cId="2984445647" sldId="272"/>
            <ac:graphicFrameMk id="5" creationId="{CECA6AD2-10FF-25B1-E30F-16C54D44F032}"/>
          </ac:graphicFrameMkLst>
        </pc:graphicFrameChg>
        <pc:graphicFrameChg chg="add del mod modGraphic">
          <ac:chgData name="Rhiannon Dugan" userId="S::rdugan@ocpcrpa.org::df7a1666-0150-4f4a-85d3-454b5acd53df" providerId="AD" clId="Web-{0BAF7A3F-4325-C484-4C01-FEE314DF5854}" dt="2023-09-26T15:47:22.034" v="664"/>
          <ac:graphicFrameMkLst>
            <pc:docMk/>
            <pc:sldMk cId="2984445647" sldId="272"/>
            <ac:graphicFrameMk id="7" creationId="{74286F40-993F-0EC1-AF33-8DF7B24083EF}"/>
          </ac:graphicFrameMkLst>
        </pc:graphicFrameChg>
        <pc:graphicFrameChg chg="add del mod modGraphic">
          <ac:chgData name="Rhiannon Dugan" userId="S::rdugan@ocpcrpa.org::df7a1666-0150-4f4a-85d3-454b5acd53df" providerId="AD" clId="Web-{0BAF7A3F-4325-C484-4C01-FEE314DF5854}" dt="2023-09-26T15:47:19.518" v="662"/>
          <ac:graphicFrameMkLst>
            <pc:docMk/>
            <pc:sldMk cId="2984445647" sldId="272"/>
            <ac:graphicFrameMk id="9" creationId="{76AA4590-CE21-D8F3-A42C-16FD19924712}"/>
          </ac:graphicFrameMkLst>
        </pc:graphicFrameChg>
        <pc:graphicFrameChg chg="add del mod">
          <ac:chgData name="Rhiannon Dugan" userId="S::rdugan@ocpcrpa.org::df7a1666-0150-4f4a-85d3-454b5acd53df" providerId="AD" clId="Web-{0BAF7A3F-4325-C484-4C01-FEE314DF5854}" dt="2023-09-26T15:47:41.456" v="672"/>
          <ac:graphicFrameMkLst>
            <pc:docMk/>
            <pc:sldMk cId="2984445647" sldId="272"/>
            <ac:graphicFrameMk id="11" creationId="{224E1DDE-E0AA-CC75-4DA1-C06AB3A01A2E}"/>
          </ac:graphicFrameMkLst>
        </pc:graphicFrameChg>
        <pc:graphicFrameChg chg="add mod modGraphic">
          <ac:chgData name="Rhiannon Dugan" userId="S::rdugan@ocpcrpa.org::df7a1666-0150-4f4a-85d3-454b5acd53df" providerId="AD" clId="Web-{0BAF7A3F-4325-C484-4C01-FEE314DF5854}" dt="2023-09-26T16:01:25.601" v="768" actId="1076"/>
          <ac:graphicFrameMkLst>
            <pc:docMk/>
            <pc:sldMk cId="2984445647" sldId="272"/>
            <ac:graphicFrameMk id="12" creationId="{A9E2A15D-FDF1-BDCA-8267-C4B8EB48EBD1}"/>
          </ac:graphicFrameMkLst>
        </pc:graphicFrameChg>
        <pc:picChg chg="mod">
          <ac:chgData name="Rhiannon Dugan" userId="S::rdugan@ocpcrpa.org::df7a1666-0150-4f4a-85d3-454b5acd53df" providerId="AD" clId="Web-{0BAF7A3F-4325-C484-4C01-FEE314DF5854}" dt="2023-09-26T16:01:15.960" v="767" actId="1076"/>
          <ac:picMkLst>
            <pc:docMk/>
            <pc:sldMk cId="2984445647" sldId="272"/>
            <ac:picMk id="4" creationId="{432082C3-A963-2BE8-5C8E-C05E5EFBF4CB}"/>
          </ac:picMkLst>
        </pc:picChg>
        <pc:picChg chg="add mod">
          <ac:chgData name="Rhiannon Dugan" userId="S::rdugan@ocpcrpa.org::df7a1666-0150-4f4a-85d3-454b5acd53df" providerId="AD" clId="Web-{0BAF7A3F-4325-C484-4C01-FEE314DF5854}" dt="2023-09-26T15:52:01.296" v="697" actId="14100"/>
          <ac:picMkLst>
            <pc:docMk/>
            <pc:sldMk cId="2984445647" sldId="272"/>
            <ac:picMk id="13" creationId="{2C6F3213-B7EE-1E79-503F-B32DFD7BF6A5}"/>
          </ac:picMkLst>
        </pc:picChg>
      </pc:sldChg>
      <pc:sldChg chg="addSp delSp modSp">
        <pc:chgData name="Rhiannon Dugan" userId="S::rdugan@ocpcrpa.org::df7a1666-0150-4f4a-85d3-454b5acd53df" providerId="AD" clId="Web-{0BAF7A3F-4325-C484-4C01-FEE314DF5854}" dt="2023-09-26T16:23:43.732" v="796" actId="14100"/>
        <pc:sldMkLst>
          <pc:docMk/>
          <pc:sldMk cId="1437929801" sldId="273"/>
        </pc:sldMkLst>
        <pc:spChg chg="del mod">
          <ac:chgData name="Rhiannon Dugan" userId="S::rdugan@ocpcrpa.org::df7a1666-0150-4f4a-85d3-454b5acd53df" providerId="AD" clId="Web-{0BAF7A3F-4325-C484-4C01-FEE314DF5854}" dt="2023-09-26T16:20:06.598" v="770"/>
          <ac:spMkLst>
            <pc:docMk/>
            <pc:sldMk cId="1437929801" sldId="273"/>
            <ac:spMk id="3" creationId="{665F1706-C843-F5B6-3321-79B79961598F}"/>
          </ac:spMkLst>
        </pc:spChg>
        <pc:spChg chg="add del mod">
          <ac:chgData name="Rhiannon Dugan" userId="S::rdugan@ocpcrpa.org::df7a1666-0150-4f4a-85d3-454b5acd53df" providerId="AD" clId="Web-{0BAF7A3F-4325-C484-4C01-FEE314DF5854}" dt="2023-09-26T16:23:35.450" v="794"/>
          <ac:spMkLst>
            <pc:docMk/>
            <pc:sldMk cId="1437929801" sldId="273"/>
            <ac:spMk id="7" creationId="{FB9C1E37-DCF8-8FCD-AE8C-EB8F8B58A375}"/>
          </ac:spMkLst>
        </pc:spChg>
        <pc:picChg chg="add del mod ord">
          <ac:chgData name="Rhiannon Dugan" userId="S::rdugan@ocpcrpa.org::df7a1666-0150-4f4a-85d3-454b5acd53df" providerId="AD" clId="Web-{0BAF7A3F-4325-C484-4C01-FEE314DF5854}" dt="2023-09-26T16:23:10.512" v="790"/>
          <ac:picMkLst>
            <pc:docMk/>
            <pc:sldMk cId="1437929801" sldId="273"/>
            <ac:picMk id="4" creationId="{597B5487-EBD7-6A40-6EE3-1301229FBE7E}"/>
          </ac:picMkLst>
        </pc:picChg>
        <pc:picChg chg="add mod">
          <ac:chgData name="Rhiannon Dugan" userId="S::rdugan@ocpcrpa.org::df7a1666-0150-4f4a-85d3-454b5acd53df" providerId="AD" clId="Web-{0BAF7A3F-4325-C484-4C01-FEE314DF5854}" dt="2023-09-26T16:23:21.012" v="793" actId="1076"/>
          <ac:picMkLst>
            <pc:docMk/>
            <pc:sldMk cId="1437929801" sldId="273"/>
            <ac:picMk id="5" creationId="{FDCC5ECB-2C0D-A605-449B-B7E47481933E}"/>
          </ac:picMkLst>
        </pc:picChg>
        <pc:picChg chg="add mod ord">
          <ac:chgData name="Rhiannon Dugan" userId="S::rdugan@ocpcrpa.org::df7a1666-0150-4f4a-85d3-454b5acd53df" providerId="AD" clId="Web-{0BAF7A3F-4325-C484-4C01-FEE314DF5854}" dt="2023-09-26T16:23:43.732" v="796" actId="14100"/>
          <ac:picMkLst>
            <pc:docMk/>
            <pc:sldMk cId="1437929801" sldId="273"/>
            <ac:picMk id="8" creationId="{80BD82A7-449A-39B8-A913-BC74025FD72F}"/>
          </ac:picMkLst>
        </pc:picChg>
      </pc:sldChg>
      <pc:sldChg chg="addSp delSp modSp">
        <pc:chgData name="Rhiannon Dugan" userId="S::rdugan@ocpcrpa.org::df7a1666-0150-4f4a-85d3-454b5acd53df" providerId="AD" clId="Web-{0BAF7A3F-4325-C484-4C01-FEE314DF5854}" dt="2023-09-26T16:58:22.531" v="985" actId="20577"/>
        <pc:sldMkLst>
          <pc:docMk/>
          <pc:sldMk cId="4202944846" sldId="274"/>
        </pc:sldMkLst>
        <pc:spChg chg="add del">
          <ac:chgData name="Rhiannon Dugan" userId="S::rdugan@ocpcrpa.org::df7a1666-0150-4f4a-85d3-454b5acd53df" providerId="AD" clId="Web-{0BAF7A3F-4325-C484-4C01-FEE314DF5854}" dt="2023-09-26T16:56:08.979" v="973"/>
          <ac:spMkLst>
            <pc:docMk/>
            <pc:sldMk cId="4202944846" sldId="274"/>
            <ac:spMk id="11" creationId="{F2D1E108-DEE4-9DC9-16D1-31670F5B668D}"/>
          </ac:spMkLst>
        </pc:spChg>
        <pc:spChg chg="add mod">
          <ac:chgData name="Rhiannon Dugan" userId="S::rdugan@ocpcrpa.org::df7a1666-0150-4f4a-85d3-454b5acd53df" providerId="AD" clId="Web-{0BAF7A3F-4325-C484-4C01-FEE314DF5854}" dt="2023-09-26T16:58:22.531" v="985" actId="20577"/>
          <ac:spMkLst>
            <pc:docMk/>
            <pc:sldMk cId="4202944846" sldId="274"/>
            <ac:spMk id="14" creationId="{63F84EF0-4EE1-8B09-6D02-4CDFA79B5468}"/>
          </ac:spMkLst>
        </pc:spChg>
        <pc:picChg chg="add del mod">
          <ac:chgData name="Rhiannon Dugan" userId="S::rdugan@ocpcrpa.org::df7a1666-0150-4f4a-85d3-454b5acd53df" providerId="AD" clId="Web-{0BAF7A3F-4325-C484-4C01-FEE314DF5854}" dt="2023-09-26T16:57:19.717" v="979"/>
          <ac:picMkLst>
            <pc:docMk/>
            <pc:sldMk cId="4202944846" sldId="274"/>
            <ac:picMk id="13" creationId="{9598B017-A7FC-0580-5448-43BA9CE39B37}"/>
          </ac:picMkLst>
        </pc:picChg>
      </pc:sldChg>
      <pc:sldChg chg="addSp delSp modSp">
        <pc:chgData name="Rhiannon Dugan" userId="S::rdugan@ocpcrpa.org::df7a1666-0150-4f4a-85d3-454b5acd53df" providerId="AD" clId="Web-{0BAF7A3F-4325-C484-4C01-FEE314DF5854}" dt="2023-09-26T16:27:22.178" v="808" actId="1076"/>
        <pc:sldMkLst>
          <pc:docMk/>
          <pc:sldMk cId="1455380792" sldId="275"/>
        </pc:sldMkLst>
        <pc:spChg chg="del">
          <ac:chgData name="Rhiannon Dugan" userId="S::rdugan@ocpcrpa.org::df7a1666-0150-4f4a-85d3-454b5acd53df" providerId="AD" clId="Web-{0BAF7A3F-4325-C484-4C01-FEE314DF5854}" dt="2023-09-26T16:27:15.428" v="804"/>
          <ac:spMkLst>
            <pc:docMk/>
            <pc:sldMk cId="1455380792" sldId="275"/>
            <ac:spMk id="3" creationId="{8E8D268E-EF77-13DB-594C-7F9B35EF0007}"/>
          </ac:spMkLst>
        </pc:spChg>
        <pc:picChg chg="add mod ord">
          <ac:chgData name="Rhiannon Dugan" userId="S::rdugan@ocpcrpa.org::df7a1666-0150-4f4a-85d3-454b5acd53df" providerId="AD" clId="Web-{0BAF7A3F-4325-C484-4C01-FEE314DF5854}" dt="2023-09-26T16:27:22.178" v="808" actId="1076"/>
          <ac:picMkLst>
            <pc:docMk/>
            <pc:sldMk cId="1455380792" sldId="275"/>
            <ac:picMk id="4" creationId="{CDDD28D0-D609-B7C4-5D5F-2876E0F23143}"/>
          </ac:picMkLst>
        </pc:picChg>
      </pc:sldChg>
      <pc:sldChg chg="addSp delSp modSp">
        <pc:chgData name="Rhiannon Dugan" userId="S::rdugan@ocpcrpa.org::df7a1666-0150-4f4a-85d3-454b5acd53df" providerId="AD" clId="Web-{0BAF7A3F-4325-C484-4C01-FEE314DF5854}" dt="2023-09-26T16:54:18.584" v="969"/>
        <pc:sldMkLst>
          <pc:docMk/>
          <pc:sldMk cId="2472314738" sldId="276"/>
        </pc:sldMkLst>
        <pc:spChg chg="mod">
          <ac:chgData name="Rhiannon Dugan" userId="S::rdugan@ocpcrpa.org::df7a1666-0150-4f4a-85d3-454b5acd53df" providerId="AD" clId="Web-{0BAF7A3F-4325-C484-4C01-FEE314DF5854}" dt="2023-09-26T16:49:52.746" v="944" actId="1076"/>
          <ac:spMkLst>
            <pc:docMk/>
            <pc:sldMk cId="2472314738" sldId="276"/>
            <ac:spMk id="3" creationId="{2841B61C-7D59-FDC8-CF03-0A9FF981CAC0}"/>
          </ac:spMkLst>
        </pc:spChg>
        <pc:picChg chg="add mod">
          <ac:chgData name="Rhiannon Dugan" userId="S::rdugan@ocpcrpa.org::df7a1666-0150-4f4a-85d3-454b5acd53df" providerId="AD" clId="Web-{0BAF7A3F-4325-C484-4C01-FEE314DF5854}" dt="2023-09-26T16:48:08.898" v="907" actId="1076"/>
          <ac:picMkLst>
            <pc:docMk/>
            <pc:sldMk cId="2472314738" sldId="276"/>
            <ac:picMk id="4" creationId="{73E608DD-CA32-B8A6-6F91-AD625D0FA4DA}"/>
          </ac:picMkLst>
        </pc:picChg>
        <pc:picChg chg="add mod">
          <ac:chgData name="Rhiannon Dugan" userId="S::rdugan@ocpcrpa.org::df7a1666-0150-4f4a-85d3-454b5acd53df" providerId="AD" clId="Web-{0BAF7A3F-4325-C484-4C01-FEE314DF5854}" dt="2023-09-26T16:48:01.054" v="905" actId="1076"/>
          <ac:picMkLst>
            <pc:docMk/>
            <pc:sldMk cId="2472314738" sldId="276"/>
            <ac:picMk id="5" creationId="{CFA7CCCE-CEA5-73B1-6292-7D8ABFCAC147}"/>
          </ac:picMkLst>
        </pc:picChg>
        <pc:picChg chg="add mod">
          <ac:chgData name="Rhiannon Dugan" userId="S::rdugan@ocpcrpa.org::df7a1666-0150-4f4a-85d3-454b5acd53df" providerId="AD" clId="Web-{0BAF7A3F-4325-C484-4C01-FEE314DF5854}" dt="2023-09-26T16:53:55.896" v="964" actId="1076"/>
          <ac:picMkLst>
            <pc:docMk/>
            <pc:sldMk cId="2472314738" sldId="276"/>
            <ac:picMk id="6" creationId="{06D47A80-00F9-AB37-0195-727AAF6312AC}"/>
          </ac:picMkLst>
        </pc:picChg>
        <pc:picChg chg="add del mod">
          <ac:chgData name="Rhiannon Dugan" userId="S::rdugan@ocpcrpa.org::df7a1666-0150-4f4a-85d3-454b5acd53df" providerId="AD" clId="Web-{0BAF7A3F-4325-C484-4C01-FEE314DF5854}" dt="2023-09-26T16:54:18.584" v="969"/>
          <ac:picMkLst>
            <pc:docMk/>
            <pc:sldMk cId="2472314738" sldId="276"/>
            <ac:picMk id="7" creationId="{2CE37110-3582-30E3-76D6-BB04313F1510}"/>
          </ac:picMkLst>
        </pc:picChg>
      </pc:sldChg>
      <pc:sldChg chg="addSp modSp">
        <pc:chgData name="Rhiannon Dugan" userId="S::rdugan@ocpcrpa.org::df7a1666-0150-4f4a-85d3-454b5acd53df" providerId="AD" clId="Web-{0BAF7A3F-4325-C484-4C01-FEE314DF5854}" dt="2023-09-26T16:54:04.209" v="966" actId="1076"/>
        <pc:sldMkLst>
          <pc:docMk/>
          <pc:sldMk cId="3955101649" sldId="277"/>
        </pc:sldMkLst>
        <pc:picChg chg="add">
          <ac:chgData name="Rhiannon Dugan" userId="S::rdugan@ocpcrpa.org::df7a1666-0150-4f4a-85d3-454b5acd53df" providerId="AD" clId="Web-{0BAF7A3F-4325-C484-4C01-FEE314DF5854}" dt="2023-09-26T16:27:28.631" v="809"/>
          <ac:picMkLst>
            <pc:docMk/>
            <pc:sldMk cId="3955101649" sldId="277"/>
            <ac:picMk id="5" creationId="{A77CACA2-FF80-97C4-63E0-E6EA5EC5A8D8}"/>
          </ac:picMkLst>
        </pc:picChg>
        <pc:picChg chg="add mod">
          <ac:chgData name="Rhiannon Dugan" userId="S::rdugan@ocpcrpa.org::df7a1666-0150-4f4a-85d3-454b5acd53df" providerId="AD" clId="Web-{0BAF7A3F-4325-C484-4C01-FEE314DF5854}" dt="2023-09-26T16:54:04.209" v="966" actId="1076"/>
          <ac:picMkLst>
            <pc:docMk/>
            <pc:sldMk cId="3955101649" sldId="277"/>
            <ac:picMk id="7" creationId="{DCE3B0BF-7F61-908C-731C-87203E2E336D}"/>
          </ac:picMkLst>
        </pc:picChg>
      </pc:sldChg>
      <pc:sldChg chg="addSp modSp">
        <pc:chgData name="Rhiannon Dugan" userId="S::rdugan@ocpcrpa.org::df7a1666-0150-4f4a-85d3-454b5acd53df" providerId="AD" clId="Web-{0BAF7A3F-4325-C484-4C01-FEE314DF5854}" dt="2023-09-26T16:54:26.960" v="971" actId="1076"/>
        <pc:sldMkLst>
          <pc:docMk/>
          <pc:sldMk cId="1336926065" sldId="278"/>
        </pc:sldMkLst>
        <pc:picChg chg="add">
          <ac:chgData name="Rhiannon Dugan" userId="S::rdugan@ocpcrpa.org::df7a1666-0150-4f4a-85d3-454b5acd53df" providerId="AD" clId="Web-{0BAF7A3F-4325-C484-4C01-FEE314DF5854}" dt="2023-09-26T16:36:47.872" v="890"/>
          <ac:picMkLst>
            <pc:docMk/>
            <pc:sldMk cId="1336926065" sldId="278"/>
            <ac:picMk id="5" creationId="{2AC15522-1144-B146-994C-554745EDB3AA}"/>
          </ac:picMkLst>
        </pc:picChg>
        <pc:picChg chg="add mod">
          <ac:chgData name="Rhiannon Dugan" userId="S::rdugan@ocpcrpa.org::df7a1666-0150-4f4a-85d3-454b5acd53df" providerId="AD" clId="Web-{0BAF7A3F-4325-C484-4C01-FEE314DF5854}" dt="2023-09-26T16:54:26.960" v="971" actId="1076"/>
          <ac:picMkLst>
            <pc:docMk/>
            <pc:sldMk cId="1336926065" sldId="278"/>
            <ac:picMk id="6" creationId="{84351D42-B6F1-36C7-8B46-A6EDC3999174}"/>
          </ac:picMkLst>
        </pc:picChg>
      </pc:sldChg>
      <pc:sldChg chg="addSp delSp modSp">
        <pc:chgData name="Rhiannon Dugan" userId="S::rdugan@ocpcrpa.org::df7a1666-0150-4f4a-85d3-454b5acd53df" providerId="AD" clId="Web-{0BAF7A3F-4325-C484-4C01-FEE314DF5854}" dt="2023-09-26T16:36:11.573" v="889"/>
        <pc:sldMkLst>
          <pc:docMk/>
          <pc:sldMk cId="3913876930" sldId="280"/>
        </pc:sldMkLst>
        <pc:spChg chg="del">
          <ac:chgData name="Rhiannon Dugan" userId="S::rdugan@ocpcrpa.org::df7a1666-0150-4f4a-85d3-454b5acd53df" providerId="AD" clId="Web-{0BAF7A3F-4325-C484-4C01-FEE314DF5854}" dt="2023-09-26T16:33:26.239" v="810"/>
          <ac:spMkLst>
            <pc:docMk/>
            <pc:sldMk cId="3913876930" sldId="280"/>
            <ac:spMk id="3" creationId="{5061B061-71BE-2DDC-CD8B-C5D3DB722B39}"/>
          </ac:spMkLst>
        </pc:spChg>
        <pc:graphicFrameChg chg="add mod ord modGraphic">
          <ac:chgData name="Rhiannon Dugan" userId="S::rdugan@ocpcrpa.org::df7a1666-0150-4f4a-85d3-454b5acd53df" providerId="AD" clId="Web-{0BAF7A3F-4325-C484-4C01-FEE314DF5854}" dt="2023-09-26T16:36:11.573" v="889"/>
          <ac:graphicFrameMkLst>
            <pc:docMk/>
            <pc:sldMk cId="3913876930" sldId="280"/>
            <ac:graphicFrameMk id="4" creationId="{26EF99BA-D5D0-E005-B742-041C1F60447F}"/>
          </ac:graphicFrameMkLst>
        </pc:graphicFrameChg>
      </pc:sldChg>
      <pc:sldChg chg="addSp delSp modSp new del">
        <pc:chgData name="Rhiannon Dugan" userId="S::rdugan@ocpcrpa.org::df7a1666-0150-4f4a-85d3-454b5acd53df" providerId="AD" clId="Web-{0BAF7A3F-4325-C484-4C01-FEE314DF5854}" dt="2023-09-26T15:52:38.407" v="704"/>
        <pc:sldMkLst>
          <pc:docMk/>
          <pc:sldMk cId="854286246" sldId="282"/>
        </pc:sldMkLst>
        <pc:spChg chg="del">
          <ac:chgData name="Rhiannon Dugan" userId="S::rdugan@ocpcrpa.org::df7a1666-0150-4f4a-85d3-454b5acd53df" providerId="AD" clId="Web-{0BAF7A3F-4325-C484-4C01-FEE314DF5854}" dt="2023-09-26T15:42:53.100" v="618"/>
          <ac:spMkLst>
            <pc:docMk/>
            <pc:sldMk cId="854286246" sldId="282"/>
            <ac:spMk id="3" creationId="{0D12C0BD-B710-0307-CEE4-C5A9D80BBD4E}"/>
          </ac:spMkLst>
        </pc:spChg>
        <pc:spChg chg="add mod">
          <ac:chgData name="Rhiannon Dugan" userId="S::rdugan@ocpcrpa.org::df7a1666-0150-4f4a-85d3-454b5acd53df" providerId="AD" clId="Web-{0BAF7A3F-4325-C484-4C01-FEE314DF5854}" dt="2023-09-26T15:52:29.969" v="702"/>
          <ac:spMkLst>
            <pc:docMk/>
            <pc:sldMk cId="854286246" sldId="282"/>
            <ac:spMk id="7" creationId="{6564298E-A8C1-8A2B-20E3-FB31BB0FF829}"/>
          </ac:spMkLst>
        </pc:spChg>
        <pc:graphicFrameChg chg="add del mod ord modGraphic">
          <ac:chgData name="Rhiannon Dugan" userId="S::rdugan@ocpcrpa.org::df7a1666-0150-4f4a-85d3-454b5acd53df" providerId="AD" clId="Web-{0BAF7A3F-4325-C484-4C01-FEE314DF5854}" dt="2023-09-26T15:52:29.969" v="702"/>
          <ac:graphicFrameMkLst>
            <pc:docMk/>
            <pc:sldMk cId="854286246" sldId="282"/>
            <ac:graphicFrameMk id="5" creationId="{DD21BD63-3968-86B0-F701-CCC7BAC15C13}"/>
          </ac:graphicFrameMkLst>
        </pc:graphicFrameChg>
      </pc:sldChg>
      <pc:sldChg chg="addSp delSp modSp add replId">
        <pc:chgData name="Rhiannon Dugan" userId="S::rdugan@ocpcrpa.org::df7a1666-0150-4f4a-85d3-454b5acd53df" providerId="AD" clId="Web-{0BAF7A3F-4325-C484-4C01-FEE314DF5854}" dt="2023-09-26T16:58:45.423" v="987"/>
        <pc:sldMkLst>
          <pc:docMk/>
          <pc:sldMk cId="608760272" sldId="283"/>
        </pc:sldMkLst>
        <pc:spChg chg="add del mod">
          <ac:chgData name="Rhiannon Dugan" userId="S::rdugan@ocpcrpa.org::df7a1666-0150-4f4a-85d3-454b5acd53df" providerId="AD" clId="Web-{0BAF7A3F-4325-C484-4C01-FEE314DF5854}" dt="2023-09-26T15:52:33.094" v="703"/>
          <ac:spMkLst>
            <pc:docMk/>
            <pc:sldMk cId="608760272" sldId="283"/>
            <ac:spMk id="6" creationId="{2F61CA1E-FB87-56BD-7CFC-F6BB8E2E2655}"/>
          </ac:spMkLst>
        </pc:spChg>
        <pc:graphicFrameChg chg="del">
          <ac:chgData name="Rhiannon Dugan" userId="S::rdugan@ocpcrpa.org::df7a1666-0150-4f4a-85d3-454b5acd53df" providerId="AD" clId="Web-{0BAF7A3F-4325-C484-4C01-FEE314DF5854}" dt="2023-09-26T15:52:17.796" v="700"/>
          <ac:graphicFrameMkLst>
            <pc:docMk/>
            <pc:sldMk cId="608760272" sldId="283"/>
            <ac:graphicFrameMk id="5" creationId="{CECA6AD2-10FF-25B1-E30F-16C54D44F032}"/>
          </ac:graphicFrameMkLst>
        </pc:graphicFrameChg>
        <pc:graphicFrameChg chg="add mod ord modGraphic">
          <ac:chgData name="Rhiannon Dugan" userId="S::rdugan@ocpcrpa.org::df7a1666-0150-4f4a-85d3-454b5acd53df" providerId="AD" clId="Web-{0BAF7A3F-4325-C484-4C01-FEE314DF5854}" dt="2023-09-26T15:57:08.324" v="765"/>
          <ac:graphicFrameMkLst>
            <pc:docMk/>
            <pc:sldMk cId="608760272" sldId="283"/>
            <ac:graphicFrameMk id="8" creationId="{087952EB-8ADF-F60F-A973-102A8879EC90}"/>
          </ac:graphicFrameMkLst>
        </pc:graphicFrameChg>
        <pc:graphicFrameChg chg="del">
          <ac:chgData name="Rhiannon Dugan" userId="S::rdugan@ocpcrpa.org::df7a1666-0150-4f4a-85d3-454b5acd53df" providerId="AD" clId="Web-{0BAF7A3F-4325-C484-4C01-FEE314DF5854}" dt="2023-09-26T15:52:22.187" v="701"/>
          <ac:graphicFrameMkLst>
            <pc:docMk/>
            <pc:sldMk cId="608760272" sldId="283"/>
            <ac:graphicFrameMk id="12" creationId="{A9E2A15D-FDF1-BDCA-8267-C4B8EB48EBD1}"/>
          </ac:graphicFrameMkLst>
        </pc:graphicFrameChg>
        <pc:picChg chg="add del">
          <ac:chgData name="Rhiannon Dugan" userId="S::rdugan@ocpcrpa.org::df7a1666-0150-4f4a-85d3-454b5acd53df" providerId="AD" clId="Web-{0BAF7A3F-4325-C484-4C01-FEE314DF5854}" dt="2023-09-26T16:58:45.423" v="987"/>
          <ac:picMkLst>
            <pc:docMk/>
            <pc:sldMk cId="608760272" sldId="283"/>
            <ac:picMk id="3" creationId="{84351D42-B6F1-36C7-8B46-A6EDC3999174}"/>
          </ac:picMkLst>
        </pc:picChg>
        <pc:picChg chg="del">
          <ac:chgData name="Rhiannon Dugan" userId="S::rdugan@ocpcrpa.org::df7a1666-0150-4f4a-85d3-454b5acd53df" providerId="AD" clId="Web-{0BAF7A3F-4325-C484-4C01-FEE314DF5854}" dt="2023-09-26T15:52:13.671" v="699"/>
          <ac:picMkLst>
            <pc:docMk/>
            <pc:sldMk cId="608760272" sldId="283"/>
            <ac:picMk id="4" creationId="{432082C3-A963-2BE8-5C8E-C05E5EFBF4CB}"/>
          </ac:picMkLst>
        </pc:picChg>
      </pc:sldChg>
      <pc:sldChg chg="addSp delSp modSp add replId">
        <pc:chgData name="Rhiannon Dugan" userId="S::rdugan@ocpcrpa.org::df7a1666-0150-4f4a-85d3-454b5acd53df" providerId="AD" clId="Web-{0BAF7A3F-4325-C484-4C01-FEE314DF5854}" dt="2023-09-26T16:24:19.139" v="803" actId="1076"/>
        <pc:sldMkLst>
          <pc:docMk/>
          <pc:sldMk cId="4177616231" sldId="284"/>
        </pc:sldMkLst>
        <pc:picChg chg="add mod">
          <ac:chgData name="Rhiannon Dugan" userId="S::rdugan@ocpcrpa.org::df7a1666-0150-4f4a-85d3-454b5acd53df" providerId="AD" clId="Web-{0BAF7A3F-4325-C484-4C01-FEE314DF5854}" dt="2023-09-26T16:24:19.139" v="803" actId="1076"/>
          <ac:picMkLst>
            <pc:docMk/>
            <pc:sldMk cId="4177616231" sldId="284"/>
            <ac:picMk id="3" creationId="{C85C5C7A-1903-D074-1F22-5EF45C37BE1C}"/>
          </ac:picMkLst>
        </pc:picChg>
        <pc:picChg chg="del">
          <ac:chgData name="Rhiannon Dugan" userId="S::rdugan@ocpcrpa.org::df7a1666-0150-4f4a-85d3-454b5acd53df" providerId="AD" clId="Web-{0BAF7A3F-4325-C484-4C01-FEE314DF5854}" dt="2023-09-26T16:23:55.810" v="798"/>
          <ac:picMkLst>
            <pc:docMk/>
            <pc:sldMk cId="4177616231" sldId="284"/>
            <ac:picMk id="5" creationId="{FDCC5ECB-2C0D-A605-449B-B7E47481933E}"/>
          </ac:picMkLst>
        </pc:picChg>
      </pc:sldChg>
      <pc:sldChg chg="add del replId">
        <pc:chgData name="Rhiannon Dugan" userId="S::rdugan@ocpcrpa.org::df7a1666-0150-4f4a-85d3-454b5acd53df" providerId="AD" clId="Web-{0BAF7A3F-4325-C484-4C01-FEE314DF5854}" dt="2023-09-26T16:51:41.407" v="951"/>
        <pc:sldMkLst>
          <pc:docMk/>
          <pc:sldMk cId="3861720589" sldId="285"/>
        </pc:sldMkLst>
      </pc:sldChg>
    </pc:docChg>
  </pc:docChgLst>
  <pc:docChgLst>
    <pc:chgData name="Rhiannon Dugan" userId="df7a1666-0150-4f4a-85d3-454b5acd53df" providerId="ADAL" clId="{DC27CAF6-7473-4A7E-8043-1B48E6945AE5}"/>
    <pc:docChg chg="custSel addSld delSld modSld modSection">
      <pc:chgData name="Rhiannon Dugan" userId="df7a1666-0150-4f4a-85d3-454b5acd53df" providerId="ADAL" clId="{DC27CAF6-7473-4A7E-8043-1B48E6945AE5}" dt="2024-01-10T19:46:42.517" v="669" actId="1076"/>
      <pc:docMkLst>
        <pc:docMk/>
      </pc:docMkLst>
      <pc:sldChg chg="addSp modSp">
        <pc:chgData name="Rhiannon Dugan" userId="df7a1666-0150-4f4a-85d3-454b5acd53df" providerId="ADAL" clId="{DC27CAF6-7473-4A7E-8043-1B48E6945AE5}" dt="2024-01-10T18:51:14.899" v="262"/>
        <pc:sldMkLst>
          <pc:docMk/>
          <pc:sldMk cId="3286038723" sldId="256"/>
        </pc:sldMkLst>
        <pc:picChg chg="add mod">
          <ac:chgData name="Rhiannon Dugan" userId="df7a1666-0150-4f4a-85d3-454b5acd53df" providerId="ADAL" clId="{DC27CAF6-7473-4A7E-8043-1B48E6945AE5}" dt="2024-01-10T18:51:14.899" v="262"/>
          <ac:picMkLst>
            <pc:docMk/>
            <pc:sldMk cId="3286038723" sldId="256"/>
            <ac:picMk id="5" creationId="{1A16DD9F-061E-5FBC-6E54-BAB541F434F9}"/>
          </ac:picMkLst>
        </pc:picChg>
      </pc:sldChg>
      <pc:sldChg chg="modSp mod">
        <pc:chgData name="Rhiannon Dugan" userId="df7a1666-0150-4f4a-85d3-454b5acd53df" providerId="ADAL" clId="{DC27CAF6-7473-4A7E-8043-1B48E6945AE5}" dt="2024-01-10T18:42:04.242" v="79" actId="20577"/>
        <pc:sldMkLst>
          <pc:docMk/>
          <pc:sldMk cId="1167743241" sldId="257"/>
        </pc:sldMkLst>
        <pc:spChg chg="mod">
          <ac:chgData name="Rhiannon Dugan" userId="df7a1666-0150-4f4a-85d3-454b5acd53df" providerId="ADAL" clId="{DC27CAF6-7473-4A7E-8043-1B48E6945AE5}" dt="2024-01-10T18:42:04.242" v="79" actId="20577"/>
          <ac:spMkLst>
            <pc:docMk/>
            <pc:sldMk cId="1167743241" sldId="257"/>
            <ac:spMk id="3" creationId="{0AD4B2ED-A831-822D-5DF4-BB617BC721E0}"/>
          </ac:spMkLst>
        </pc:spChg>
      </pc:sldChg>
      <pc:sldChg chg="modSp mod">
        <pc:chgData name="Rhiannon Dugan" userId="df7a1666-0150-4f4a-85d3-454b5acd53df" providerId="ADAL" clId="{DC27CAF6-7473-4A7E-8043-1B48E6945AE5}" dt="2024-01-10T18:51:36.801" v="270" actId="20577"/>
        <pc:sldMkLst>
          <pc:docMk/>
          <pc:sldMk cId="1415190694" sldId="258"/>
        </pc:sldMkLst>
        <pc:spChg chg="mod">
          <ac:chgData name="Rhiannon Dugan" userId="df7a1666-0150-4f4a-85d3-454b5acd53df" providerId="ADAL" clId="{DC27CAF6-7473-4A7E-8043-1B48E6945AE5}" dt="2024-01-10T18:51:36.801" v="270" actId="20577"/>
          <ac:spMkLst>
            <pc:docMk/>
            <pc:sldMk cId="1415190694" sldId="258"/>
            <ac:spMk id="3" creationId="{A80DC60A-CE09-4E57-90E5-A5626798E335}"/>
          </ac:spMkLst>
        </pc:spChg>
      </pc:sldChg>
      <pc:sldChg chg="modSp">
        <pc:chgData name="Rhiannon Dugan" userId="df7a1666-0150-4f4a-85d3-454b5acd53df" providerId="ADAL" clId="{DC27CAF6-7473-4A7E-8043-1B48E6945AE5}" dt="2024-01-10T18:52:38.940" v="320" actId="20577"/>
        <pc:sldMkLst>
          <pc:docMk/>
          <pc:sldMk cId="127801741" sldId="264"/>
        </pc:sldMkLst>
        <pc:graphicFrameChg chg="mod">
          <ac:chgData name="Rhiannon Dugan" userId="df7a1666-0150-4f4a-85d3-454b5acd53df" providerId="ADAL" clId="{DC27CAF6-7473-4A7E-8043-1B48E6945AE5}" dt="2024-01-10T18:52:38.940" v="320" actId="20577"/>
          <ac:graphicFrameMkLst>
            <pc:docMk/>
            <pc:sldMk cId="127801741" sldId="264"/>
            <ac:graphicFrameMk id="13" creationId="{E1783CB9-4D02-4F8A-44D5-9A91B1495B67}"/>
          </ac:graphicFrameMkLst>
        </pc:graphicFrameChg>
      </pc:sldChg>
      <pc:sldChg chg="addSp delSp modSp mod">
        <pc:chgData name="Rhiannon Dugan" userId="df7a1666-0150-4f4a-85d3-454b5acd53df" providerId="ADAL" clId="{DC27CAF6-7473-4A7E-8043-1B48E6945AE5}" dt="2024-01-10T18:43:36.138" v="83" actId="14100"/>
        <pc:sldMkLst>
          <pc:docMk/>
          <pc:sldMk cId="2853800727" sldId="267"/>
        </pc:sldMkLst>
        <pc:graphicFrameChg chg="del">
          <ac:chgData name="Rhiannon Dugan" userId="df7a1666-0150-4f4a-85d3-454b5acd53df" providerId="ADAL" clId="{DC27CAF6-7473-4A7E-8043-1B48E6945AE5}" dt="2024-01-10T18:43:25.566" v="80" actId="478"/>
          <ac:graphicFrameMkLst>
            <pc:docMk/>
            <pc:sldMk cId="2853800727" sldId="267"/>
            <ac:graphicFrameMk id="10" creationId="{2B20EFDD-8218-9B8B-FCC0-68396B283E47}"/>
          </ac:graphicFrameMkLst>
        </pc:graphicFrameChg>
        <pc:picChg chg="add mod">
          <ac:chgData name="Rhiannon Dugan" userId="df7a1666-0150-4f4a-85d3-454b5acd53df" providerId="ADAL" clId="{DC27CAF6-7473-4A7E-8043-1B48E6945AE5}" dt="2024-01-10T18:43:36.138" v="83" actId="14100"/>
          <ac:picMkLst>
            <pc:docMk/>
            <pc:sldMk cId="2853800727" sldId="267"/>
            <ac:picMk id="4" creationId="{02AA7BF8-23F5-06B9-E290-B200B73CBDEF}"/>
          </ac:picMkLst>
        </pc:picChg>
      </pc:sldChg>
      <pc:sldChg chg="addSp modSp mod">
        <pc:chgData name="Rhiannon Dugan" userId="df7a1666-0150-4f4a-85d3-454b5acd53df" providerId="ADAL" clId="{DC27CAF6-7473-4A7E-8043-1B48E6945AE5}" dt="2024-01-10T18:46:53.734" v="197" actId="1076"/>
        <pc:sldMkLst>
          <pc:docMk/>
          <pc:sldMk cId="2984445647" sldId="272"/>
        </pc:sldMkLst>
        <pc:spChg chg="add mod">
          <ac:chgData name="Rhiannon Dugan" userId="df7a1666-0150-4f4a-85d3-454b5acd53df" providerId="ADAL" clId="{DC27CAF6-7473-4A7E-8043-1B48E6945AE5}" dt="2024-01-10T18:46:03.363" v="94" actId="20577"/>
          <ac:spMkLst>
            <pc:docMk/>
            <pc:sldMk cId="2984445647" sldId="272"/>
            <ac:spMk id="3" creationId="{BA050591-107A-1A42-0AC9-18AF27E96549}"/>
          </ac:spMkLst>
        </pc:spChg>
        <pc:spChg chg="add mod">
          <ac:chgData name="Rhiannon Dugan" userId="df7a1666-0150-4f4a-85d3-454b5acd53df" providerId="ADAL" clId="{DC27CAF6-7473-4A7E-8043-1B48E6945AE5}" dt="2024-01-10T18:46:53.734" v="197" actId="1076"/>
          <ac:spMkLst>
            <pc:docMk/>
            <pc:sldMk cId="2984445647" sldId="272"/>
            <ac:spMk id="6" creationId="{DB035641-AAC7-F235-DC2D-658EDDC745B2}"/>
          </ac:spMkLst>
        </pc:spChg>
        <pc:graphicFrameChg chg="mod modGraphic">
          <ac:chgData name="Rhiannon Dugan" userId="df7a1666-0150-4f4a-85d3-454b5acd53df" providerId="ADAL" clId="{DC27CAF6-7473-4A7E-8043-1B48E6945AE5}" dt="2024-01-10T18:45:51.529" v="88" actId="1076"/>
          <ac:graphicFrameMkLst>
            <pc:docMk/>
            <pc:sldMk cId="2984445647" sldId="272"/>
            <ac:graphicFrameMk id="12" creationId="{A9E2A15D-FDF1-BDCA-8267-C4B8EB48EBD1}"/>
          </ac:graphicFrameMkLst>
        </pc:graphicFrameChg>
      </pc:sldChg>
      <pc:sldChg chg="addSp delSp modSp mod">
        <pc:chgData name="Rhiannon Dugan" userId="df7a1666-0150-4f4a-85d3-454b5acd53df" providerId="ADAL" clId="{DC27CAF6-7473-4A7E-8043-1B48E6945AE5}" dt="2024-01-10T19:12:41.768" v="341" actId="1076"/>
        <pc:sldMkLst>
          <pc:docMk/>
          <pc:sldMk cId="3955101649" sldId="277"/>
        </pc:sldMkLst>
        <pc:spChg chg="del">
          <ac:chgData name="Rhiannon Dugan" userId="df7a1666-0150-4f4a-85d3-454b5acd53df" providerId="ADAL" clId="{DC27CAF6-7473-4A7E-8043-1B48E6945AE5}" dt="2024-01-10T19:09:39.121" v="323" actId="931"/>
          <ac:spMkLst>
            <pc:docMk/>
            <pc:sldMk cId="3955101649" sldId="277"/>
            <ac:spMk id="3" creationId="{BB0ECD75-5E7E-4DAE-6BD3-33B774F5C62F}"/>
          </ac:spMkLst>
        </pc:spChg>
        <pc:picChg chg="del">
          <ac:chgData name="Rhiannon Dugan" userId="df7a1666-0150-4f4a-85d3-454b5acd53df" providerId="ADAL" clId="{DC27CAF6-7473-4A7E-8043-1B48E6945AE5}" dt="2024-01-10T18:54:09.057" v="322" actId="478"/>
          <ac:picMkLst>
            <pc:docMk/>
            <pc:sldMk cId="3955101649" sldId="277"/>
            <ac:picMk id="5" creationId="{A77CACA2-FF80-97C4-63E0-E6EA5EC5A8D8}"/>
          </ac:picMkLst>
        </pc:picChg>
        <pc:picChg chg="add mod">
          <ac:chgData name="Rhiannon Dugan" userId="df7a1666-0150-4f4a-85d3-454b5acd53df" providerId="ADAL" clId="{DC27CAF6-7473-4A7E-8043-1B48E6945AE5}" dt="2024-01-10T19:12:39.510" v="340" actId="1076"/>
          <ac:picMkLst>
            <pc:docMk/>
            <pc:sldMk cId="3955101649" sldId="277"/>
            <ac:picMk id="6" creationId="{05E8A17E-3027-1108-B8F5-C7005FB163FE}"/>
          </ac:picMkLst>
        </pc:picChg>
        <pc:picChg chg="add mod">
          <ac:chgData name="Rhiannon Dugan" userId="df7a1666-0150-4f4a-85d3-454b5acd53df" providerId="ADAL" clId="{DC27CAF6-7473-4A7E-8043-1B48E6945AE5}" dt="2024-01-10T19:12:41.768" v="341" actId="1076"/>
          <ac:picMkLst>
            <pc:docMk/>
            <pc:sldMk cId="3955101649" sldId="277"/>
            <ac:picMk id="9" creationId="{4477086A-29DE-D26A-532A-89933F1F042F}"/>
          </ac:picMkLst>
        </pc:picChg>
      </pc:sldChg>
      <pc:sldChg chg="del">
        <pc:chgData name="Rhiannon Dugan" userId="df7a1666-0150-4f4a-85d3-454b5acd53df" providerId="ADAL" clId="{DC27CAF6-7473-4A7E-8043-1B48E6945AE5}" dt="2024-01-10T18:53:59.094" v="321" actId="2696"/>
        <pc:sldMkLst>
          <pc:docMk/>
          <pc:sldMk cId="1336926065" sldId="278"/>
        </pc:sldMkLst>
      </pc:sldChg>
      <pc:sldChg chg="addSp modSp mod">
        <pc:chgData name="Rhiannon Dugan" userId="df7a1666-0150-4f4a-85d3-454b5acd53df" providerId="ADAL" clId="{DC27CAF6-7473-4A7E-8043-1B48E6945AE5}" dt="2024-01-10T19:46:42.517" v="669" actId="1076"/>
        <pc:sldMkLst>
          <pc:docMk/>
          <pc:sldMk cId="2508744528" sldId="281"/>
        </pc:sldMkLst>
        <pc:spChg chg="mod">
          <ac:chgData name="Rhiannon Dugan" userId="df7a1666-0150-4f4a-85d3-454b5acd53df" providerId="ADAL" clId="{DC27CAF6-7473-4A7E-8043-1B48E6945AE5}" dt="2024-01-10T19:45:46.037" v="654" actId="108"/>
          <ac:spMkLst>
            <pc:docMk/>
            <pc:sldMk cId="2508744528" sldId="281"/>
            <ac:spMk id="3" creationId="{88A52E25-1A7D-9BF2-1458-C771DEDB6299}"/>
          </ac:spMkLst>
        </pc:spChg>
        <pc:spChg chg="mod">
          <ac:chgData name="Rhiannon Dugan" userId="df7a1666-0150-4f4a-85d3-454b5acd53df" providerId="ADAL" clId="{DC27CAF6-7473-4A7E-8043-1B48E6945AE5}" dt="2024-01-10T19:12:01.778" v="333" actId="14100"/>
          <ac:spMkLst>
            <pc:docMk/>
            <pc:sldMk cId="2508744528" sldId="281"/>
            <ac:spMk id="4" creationId="{7DEB351E-2A3A-533F-4830-8D8D69A547FF}"/>
          </ac:spMkLst>
        </pc:spChg>
        <pc:spChg chg="add mod">
          <ac:chgData name="Rhiannon Dugan" userId="df7a1666-0150-4f4a-85d3-454b5acd53df" providerId="ADAL" clId="{DC27CAF6-7473-4A7E-8043-1B48E6945AE5}" dt="2024-01-10T19:45:09.490" v="649"/>
          <ac:spMkLst>
            <pc:docMk/>
            <pc:sldMk cId="2508744528" sldId="281"/>
            <ac:spMk id="7" creationId="{35B96E2C-2B4A-BF2A-D6DA-50495C6FEA45}"/>
          </ac:spMkLst>
        </pc:spChg>
        <pc:spChg chg="add mod">
          <ac:chgData name="Rhiannon Dugan" userId="df7a1666-0150-4f4a-85d3-454b5acd53df" providerId="ADAL" clId="{DC27CAF6-7473-4A7E-8043-1B48E6945AE5}" dt="2024-01-10T19:45:09.490" v="649"/>
          <ac:spMkLst>
            <pc:docMk/>
            <pc:sldMk cId="2508744528" sldId="281"/>
            <ac:spMk id="8" creationId="{9EAE71E8-D93A-128C-C172-6C732C89C46F}"/>
          </ac:spMkLst>
        </pc:spChg>
        <pc:spChg chg="add mod">
          <ac:chgData name="Rhiannon Dugan" userId="df7a1666-0150-4f4a-85d3-454b5acd53df" providerId="ADAL" clId="{DC27CAF6-7473-4A7E-8043-1B48E6945AE5}" dt="2024-01-10T19:46:42.517" v="669" actId="1076"/>
          <ac:spMkLst>
            <pc:docMk/>
            <pc:sldMk cId="2508744528" sldId="281"/>
            <ac:spMk id="9" creationId="{32A6FEA8-FAFC-671D-6C84-B2EA093D01DE}"/>
          </ac:spMkLst>
        </pc:spChg>
        <pc:spChg chg="add mod">
          <ac:chgData name="Rhiannon Dugan" userId="df7a1666-0150-4f4a-85d3-454b5acd53df" providerId="ADAL" clId="{DC27CAF6-7473-4A7E-8043-1B48E6945AE5}" dt="2024-01-10T19:45:13.985" v="650"/>
          <ac:spMkLst>
            <pc:docMk/>
            <pc:sldMk cId="2508744528" sldId="281"/>
            <ac:spMk id="10" creationId="{66CD0ACC-8167-12ED-BD65-0703970F32DC}"/>
          </ac:spMkLst>
        </pc:spChg>
        <pc:picChg chg="add mod">
          <ac:chgData name="Rhiannon Dugan" userId="df7a1666-0150-4f4a-85d3-454b5acd53df" providerId="ADAL" clId="{DC27CAF6-7473-4A7E-8043-1B48E6945AE5}" dt="2024-01-10T19:12:06.123" v="334" actId="1076"/>
          <ac:picMkLst>
            <pc:docMk/>
            <pc:sldMk cId="2508744528" sldId="281"/>
            <ac:picMk id="6" creationId="{E60A0033-113E-03C1-3778-FD6FDB6E568C}"/>
          </ac:picMkLst>
        </pc:picChg>
      </pc:sldChg>
      <pc:sldChg chg="modSp mod">
        <pc:chgData name="Rhiannon Dugan" userId="df7a1666-0150-4f4a-85d3-454b5acd53df" providerId="ADAL" clId="{DC27CAF6-7473-4A7E-8043-1B48E6945AE5}" dt="2024-01-10T18:48:19.083" v="261" actId="20577"/>
        <pc:sldMkLst>
          <pc:docMk/>
          <pc:sldMk cId="4177616231" sldId="284"/>
        </pc:sldMkLst>
        <pc:spChg chg="mod">
          <ac:chgData name="Rhiannon Dugan" userId="df7a1666-0150-4f4a-85d3-454b5acd53df" providerId="ADAL" clId="{DC27CAF6-7473-4A7E-8043-1B48E6945AE5}" dt="2024-01-10T18:48:19.083" v="261" actId="20577"/>
          <ac:spMkLst>
            <pc:docMk/>
            <pc:sldMk cId="4177616231" sldId="284"/>
            <ac:spMk id="5" creationId="{99BF854E-AC4F-C759-6542-73F55E47424A}"/>
          </ac:spMkLst>
        </pc:spChg>
      </pc:sldChg>
      <pc:sldChg chg="addSp modSp new mod setBg">
        <pc:chgData name="Rhiannon Dugan" userId="df7a1666-0150-4f4a-85d3-454b5acd53df" providerId="ADAL" clId="{DC27CAF6-7473-4A7E-8043-1B48E6945AE5}" dt="2024-01-10T19:19:20.374" v="603" actId="27636"/>
        <pc:sldMkLst>
          <pc:docMk/>
          <pc:sldMk cId="2708618563" sldId="285"/>
        </pc:sldMkLst>
        <pc:spChg chg="mod">
          <ac:chgData name="Rhiannon Dugan" userId="df7a1666-0150-4f4a-85d3-454b5acd53df" providerId="ADAL" clId="{DC27CAF6-7473-4A7E-8043-1B48E6945AE5}" dt="2024-01-10T19:19:11.746" v="601" actId="26606"/>
          <ac:spMkLst>
            <pc:docMk/>
            <pc:sldMk cId="2708618563" sldId="285"/>
            <ac:spMk id="2" creationId="{6A3E76E6-304E-CB1B-12FD-953653AC3D9F}"/>
          </ac:spMkLst>
        </pc:spChg>
        <pc:spChg chg="mod">
          <ac:chgData name="Rhiannon Dugan" userId="df7a1666-0150-4f4a-85d3-454b5acd53df" providerId="ADAL" clId="{DC27CAF6-7473-4A7E-8043-1B48E6945AE5}" dt="2024-01-10T19:19:20.374" v="603" actId="27636"/>
          <ac:spMkLst>
            <pc:docMk/>
            <pc:sldMk cId="2708618563" sldId="285"/>
            <ac:spMk id="3" creationId="{EE0FAC0B-9371-5D5B-E6CD-EE7278043E09}"/>
          </ac:spMkLst>
        </pc:spChg>
        <pc:spChg chg="add">
          <ac:chgData name="Rhiannon Dugan" userId="df7a1666-0150-4f4a-85d3-454b5acd53df" providerId="ADAL" clId="{DC27CAF6-7473-4A7E-8043-1B48E6945AE5}" dt="2024-01-10T19:19:11.746" v="601" actId="26606"/>
          <ac:spMkLst>
            <pc:docMk/>
            <pc:sldMk cId="2708618563" sldId="285"/>
            <ac:spMk id="10" creationId="{1CD81A2A-6ED4-4EF4-A14C-912D31E14800}"/>
          </ac:spMkLst>
        </pc:spChg>
        <pc:spChg chg="add">
          <ac:chgData name="Rhiannon Dugan" userId="df7a1666-0150-4f4a-85d3-454b5acd53df" providerId="ADAL" clId="{DC27CAF6-7473-4A7E-8043-1B48E6945AE5}" dt="2024-01-10T19:19:11.746" v="601" actId="26606"/>
          <ac:spMkLst>
            <pc:docMk/>
            <pc:sldMk cId="2708618563" sldId="285"/>
            <ac:spMk id="12" creationId="{1661932C-CA15-4E17-B115-FAE7CBEE4789}"/>
          </ac:spMkLst>
        </pc:spChg>
        <pc:spChg chg="add">
          <ac:chgData name="Rhiannon Dugan" userId="df7a1666-0150-4f4a-85d3-454b5acd53df" providerId="ADAL" clId="{DC27CAF6-7473-4A7E-8043-1B48E6945AE5}" dt="2024-01-10T19:19:11.746" v="601" actId="26606"/>
          <ac:spMkLst>
            <pc:docMk/>
            <pc:sldMk cId="2708618563" sldId="285"/>
            <ac:spMk id="14" creationId="{8590ADD5-9383-4D3D-9047-3DA2593CCB5D}"/>
          </ac:spMkLst>
        </pc:spChg>
        <pc:spChg chg="add">
          <ac:chgData name="Rhiannon Dugan" userId="df7a1666-0150-4f4a-85d3-454b5acd53df" providerId="ADAL" clId="{DC27CAF6-7473-4A7E-8043-1B48E6945AE5}" dt="2024-01-10T19:19:11.746" v="601" actId="26606"/>
          <ac:spMkLst>
            <pc:docMk/>
            <pc:sldMk cId="2708618563" sldId="285"/>
            <ac:spMk id="16" creationId="{DABE3E45-88CF-45D8-8D40-C773324D93F6}"/>
          </ac:spMkLst>
        </pc:spChg>
        <pc:spChg chg="add">
          <ac:chgData name="Rhiannon Dugan" userId="df7a1666-0150-4f4a-85d3-454b5acd53df" providerId="ADAL" clId="{DC27CAF6-7473-4A7E-8043-1B48E6945AE5}" dt="2024-01-10T19:19:11.746" v="601" actId="26606"/>
          <ac:spMkLst>
            <pc:docMk/>
            <pc:sldMk cId="2708618563" sldId="285"/>
            <ac:spMk id="20" creationId="{B91ECDA9-56DC-4270-8F33-01C5637B8CEB}"/>
          </ac:spMkLst>
        </pc:spChg>
        <pc:spChg chg="add">
          <ac:chgData name="Rhiannon Dugan" userId="df7a1666-0150-4f4a-85d3-454b5acd53df" providerId="ADAL" clId="{DC27CAF6-7473-4A7E-8043-1B48E6945AE5}" dt="2024-01-10T19:19:11.746" v="601" actId="26606"/>
          <ac:spMkLst>
            <pc:docMk/>
            <pc:sldMk cId="2708618563" sldId="285"/>
            <ac:spMk id="22" creationId="{75F47824-961D-465D-84F9-EAE11BC6173B}"/>
          </ac:spMkLst>
        </pc:spChg>
        <pc:spChg chg="add">
          <ac:chgData name="Rhiannon Dugan" userId="df7a1666-0150-4f4a-85d3-454b5acd53df" providerId="ADAL" clId="{DC27CAF6-7473-4A7E-8043-1B48E6945AE5}" dt="2024-01-10T19:19:11.746" v="601" actId="26606"/>
          <ac:spMkLst>
            <pc:docMk/>
            <pc:sldMk cId="2708618563" sldId="285"/>
            <ac:spMk id="24" creationId="{FEC9DA3E-C1D7-472D-B7C0-F71AE41FBA23}"/>
          </ac:spMkLst>
        </pc:spChg>
        <pc:picChg chg="add mod">
          <ac:chgData name="Rhiannon Dugan" userId="df7a1666-0150-4f4a-85d3-454b5acd53df" providerId="ADAL" clId="{DC27CAF6-7473-4A7E-8043-1B48E6945AE5}" dt="2024-01-10T19:19:11.746" v="601" actId="26606"/>
          <ac:picMkLst>
            <pc:docMk/>
            <pc:sldMk cId="2708618563" sldId="285"/>
            <ac:picMk id="5" creationId="{6CC42402-2945-FFF3-EB92-746EA46F99FE}"/>
          </ac:picMkLst>
        </pc:picChg>
        <pc:cxnChg chg="add">
          <ac:chgData name="Rhiannon Dugan" userId="df7a1666-0150-4f4a-85d3-454b5acd53df" providerId="ADAL" clId="{DC27CAF6-7473-4A7E-8043-1B48E6945AE5}" dt="2024-01-10T19:19:11.746" v="601" actId="26606"/>
          <ac:cxnSpMkLst>
            <pc:docMk/>
            <pc:sldMk cId="2708618563" sldId="285"/>
            <ac:cxnSpMk id="18" creationId="{49CD1692-827B-4C8D-B4A1-134FD04CF45C}"/>
          </ac:cxnSpMkLst>
        </pc:cxnChg>
      </pc:sldChg>
    </pc:docChg>
  </pc:docChgLst>
  <pc:docChgLst>
    <pc:chgData name="Rhiannon Dugan" userId="df7a1666-0150-4f4a-85d3-454b5acd53df" providerId="ADAL" clId="{FAA512A7-CDD9-435F-B687-6BF3F2690863}"/>
    <pc:docChg chg="custSel modSld">
      <pc:chgData name="Rhiannon Dugan" userId="df7a1666-0150-4f4a-85d3-454b5acd53df" providerId="ADAL" clId="{FAA512A7-CDD9-435F-B687-6BF3F2690863}" dt="2023-09-27T15:52:32.787" v="375" actId="20577"/>
      <pc:docMkLst>
        <pc:docMk/>
      </pc:docMkLst>
      <pc:sldChg chg="modSp mod">
        <pc:chgData name="Rhiannon Dugan" userId="df7a1666-0150-4f4a-85d3-454b5acd53df" providerId="ADAL" clId="{FAA512A7-CDD9-435F-B687-6BF3F2690863}" dt="2023-09-21T16:52:20.651" v="0" actId="732"/>
        <pc:sldMkLst>
          <pc:docMk/>
          <pc:sldMk cId="609922508" sldId="268"/>
        </pc:sldMkLst>
        <pc:picChg chg="mod modCrop">
          <ac:chgData name="Rhiannon Dugan" userId="df7a1666-0150-4f4a-85d3-454b5acd53df" providerId="ADAL" clId="{FAA512A7-CDD9-435F-B687-6BF3F2690863}" dt="2023-09-21T16:52:20.651" v="0" actId="732"/>
          <ac:picMkLst>
            <pc:docMk/>
            <pc:sldMk cId="609922508" sldId="268"/>
            <ac:picMk id="7" creationId="{DBC099F5-B5A9-56B6-F539-2E5E12EB46B7}"/>
          </ac:picMkLst>
        </pc:picChg>
      </pc:sldChg>
      <pc:sldChg chg="addSp modSp mod">
        <pc:chgData name="Rhiannon Dugan" userId="df7a1666-0150-4f4a-85d3-454b5acd53df" providerId="ADAL" clId="{FAA512A7-CDD9-435F-B687-6BF3F2690863}" dt="2023-09-27T15:50:11.367" v="165" actId="1076"/>
        <pc:sldMkLst>
          <pc:docMk/>
          <pc:sldMk cId="4202944846" sldId="274"/>
        </pc:sldMkLst>
        <pc:spChg chg="add mod">
          <ac:chgData name="Rhiannon Dugan" userId="df7a1666-0150-4f4a-85d3-454b5acd53df" providerId="ADAL" clId="{FAA512A7-CDD9-435F-B687-6BF3F2690863}" dt="2023-09-27T15:50:11.367" v="165" actId="1076"/>
          <ac:spMkLst>
            <pc:docMk/>
            <pc:sldMk cId="4202944846" sldId="274"/>
            <ac:spMk id="3" creationId="{F161F1C4-A045-D900-C722-836F1A845AA7}"/>
          </ac:spMkLst>
        </pc:spChg>
        <pc:spChg chg="mod">
          <ac:chgData name="Rhiannon Dugan" userId="df7a1666-0150-4f4a-85d3-454b5acd53df" providerId="ADAL" clId="{FAA512A7-CDD9-435F-B687-6BF3F2690863}" dt="2023-09-27T15:43:27.265" v="23" actId="20577"/>
          <ac:spMkLst>
            <pc:docMk/>
            <pc:sldMk cId="4202944846" sldId="274"/>
            <ac:spMk id="14" creationId="{63F84EF0-4EE1-8B09-6D02-4CDFA79B5468}"/>
          </ac:spMkLst>
        </pc:spChg>
      </pc:sldChg>
      <pc:sldChg chg="addSp modSp mod modClrScheme chgLayout">
        <pc:chgData name="Rhiannon Dugan" userId="df7a1666-0150-4f4a-85d3-454b5acd53df" providerId="ADAL" clId="{FAA512A7-CDD9-435F-B687-6BF3F2690863}" dt="2023-09-27T15:52:32.787" v="375" actId="20577"/>
        <pc:sldMkLst>
          <pc:docMk/>
          <pc:sldMk cId="2508744528" sldId="281"/>
        </pc:sldMkLst>
        <pc:spChg chg="mod ord">
          <ac:chgData name="Rhiannon Dugan" userId="df7a1666-0150-4f4a-85d3-454b5acd53df" providerId="ADAL" clId="{FAA512A7-CDD9-435F-B687-6BF3F2690863}" dt="2023-09-27T15:52:21.358" v="338" actId="700"/>
          <ac:spMkLst>
            <pc:docMk/>
            <pc:sldMk cId="2508744528" sldId="281"/>
            <ac:spMk id="2" creationId="{2A043198-0068-1F12-BCEF-1542302DF9E6}"/>
          </ac:spMkLst>
        </pc:spChg>
        <pc:spChg chg="mod ord">
          <ac:chgData name="Rhiannon Dugan" userId="df7a1666-0150-4f4a-85d3-454b5acd53df" providerId="ADAL" clId="{FAA512A7-CDD9-435F-B687-6BF3F2690863}" dt="2023-09-27T15:52:21.358" v="338" actId="700"/>
          <ac:spMkLst>
            <pc:docMk/>
            <pc:sldMk cId="2508744528" sldId="281"/>
            <ac:spMk id="3" creationId="{88A52E25-1A7D-9BF2-1458-C771DEDB6299}"/>
          </ac:spMkLst>
        </pc:spChg>
        <pc:spChg chg="add mod ord">
          <ac:chgData name="Rhiannon Dugan" userId="df7a1666-0150-4f4a-85d3-454b5acd53df" providerId="ADAL" clId="{FAA512A7-CDD9-435F-B687-6BF3F2690863}" dt="2023-09-27T15:52:32.787" v="375" actId="20577"/>
          <ac:spMkLst>
            <pc:docMk/>
            <pc:sldMk cId="2508744528" sldId="281"/>
            <ac:spMk id="4" creationId="{7DEB351E-2A3A-533F-4830-8D8D69A547FF}"/>
          </ac:spMkLst>
        </pc:spChg>
      </pc:sldChg>
    </pc:docChg>
  </pc:docChgLst>
  <pc:docChgLst>
    <pc:chgData name="Rhiannon Dugan" userId="S::rdugan@ocpcrpa.org::df7a1666-0150-4f4a-85d3-454b5acd53df" providerId="AD" clId="Web-{DCDBC10A-AFD4-4DCC-BD44-345D5E683FF6}"/>
    <pc:docChg chg="addSld modSld modSection">
      <pc:chgData name="Rhiannon Dugan" userId="S::rdugan@ocpcrpa.org::df7a1666-0150-4f4a-85d3-454b5acd53df" providerId="AD" clId="Web-{DCDBC10A-AFD4-4DCC-BD44-345D5E683FF6}" dt="2023-09-25T18:37:10.893" v="727" actId="20577"/>
      <pc:docMkLst>
        <pc:docMk/>
      </pc:docMkLst>
      <pc:sldChg chg="addSp delSp modSp">
        <pc:chgData name="Rhiannon Dugan" userId="S::rdugan@ocpcrpa.org::df7a1666-0150-4f4a-85d3-454b5acd53df" providerId="AD" clId="Web-{DCDBC10A-AFD4-4DCC-BD44-345D5E683FF6}" dt="2023-09-25T16:14:40.005" v="127" actId="20577"/>
        <pc:sldMkLst>
          <pc:docMk/>
          <pc:sldMk cId="127801741" sldId="264"/>
        </pc:sldMkLst>
        <pc:spChg chg="del">
          <ac:chgData name="Rhiannon Dugan" userId="S::rdugan@ocpcrpa.org::df7a1666-0150-4f4a-85d3-454b5acd53df" providerId="AD" clId="Web-{DCDBC10A-AFD4-4DCC-BD44-345D5E683FF6}" dt="2023-09-25T16:11:37.249" v="18"/>
          <ac:spMkLst>
            <pc:docMk/>
            <pc:sldMk cId="127801741" sldId="264"/>
            <ac:spMk id="3" creationId="{8D90B4C6-8B16-1A44-D186-2465C83F1058}"/>
          </ac:spMkLst>
        </pc:spChg>
        <pc:spChg chg="add del mod">
          <ac:chgData name="Rhiannon Dugan" userId="S::rdugan@ocpcrpa.org::df7a1666-0150-4f4a-85d3-454b5acd53df" providerId="AD" clId="Web-{DCDBC10A-AFD4-4DCC-BD44-345D5E683FF6}" dt="2023-09-25T16:12:10.829" v="20"/>
          <ac:spMkLst>
            <pc:docMk/>
            <pc:sldMk cId="127801741" sldId="264"/>
            <ac:spMk id="12" creationId="{3E8E5621-0DB8-C06C-0E27-42A405E83D15}"/>
          </ac:spMkLst>
        </pc:spChg>
        <pc:graphicFrameChg chg="add del mod ord modGraphic">
          <ac:chgData name="Rhiannon Dugan" userId="S::rdugan@ocpcrpa.org::df7a1666-0150-4f4a-85d3-454b5acd53df" providerId="AD" clId="Web-{DCDBC10A-AFD4-4DCC-BD44-345D5E683FF6}" dt="2023-09-25T16:11:44.937" v="19"/>
          <ac:graphicFrameMkLst>
            <pc:docMk/>
            <pc:sldMk cId="127801741" sldId="264"/>
            <ac:graphicFrameMk id="4" creationId="{116F1B41-449E-4981-C7A1-72FC58575114}"/>
          </ac:graphicFrameMkLst>
        </pc:graphicFrameChg>
        <pc:graphicFrameChg chg="add mod ord modGraphic">
          <ac:chgData name="Rhiannon Dugan" userId="S::rdugan@ocpcrpa.org::df7a1666-0150-4f4a-85d3-454b5acd53df" providerId="AD" clId="Web-{DCDBC10A-AFD4-4DCC-BD44-345D5E683FF6}" dt="2023-09-25T16:14:40.005" v="127" actId="20577"/>
          <ac:graphicFrameMkLst>
            <pc:docMk/>
            <pc:sldMk cId="127801741" sldId="264"/>
            <ac:graphicFrameMk id="13" creationId="{E1783CB9-4D02-4F8A-44D5-9A91B1495B67}"/>
          </ac:graphicFrameMkLst>
        </pc:graphicFrameChg>
      </pc:sldChg>
      <pc:sldChg chg="addSp delSp modSp">
        <pc:chgData name="Rhiannon Dugan" userId="S::rdugan@ocpcrpa.org::df7a1666-0150-4f4a-85d3-454b5acd53df" providerId="AD" clId="Web-{DCDBC10A-AFD4-4DCC-BD44-345D5E683FF6}" dt="2023-09-25T17:23:56.743" v="599"/>
        <pc:sldMkLst>
          <pc:docMk/>
          <pc:sldMk cId="2853800727" sldId="267"/>
        </pc:sldMkLst>
        <pc:spChg chg="add mod">
          <ac:chgData name="Rhiannon Dugan" userId="S::rdugan@ocpcrpa.org::df7a1666-0150-4f4a-85d3-454b5acd53df" providerId="AD" clId="Web-{DCDBC10A-AFD4-4DCC-BD44-345D5E683FF6}" dt="2023-09-25T17:14:55.806" v="519" actId="1076"/>
          <ac:spMkLst>
            <pc:docMk/>
            <pc:sldMk cId="2853800727" sldId="267"/>
            <ac:spMk id="7" creationId="{DCCF3876-E19F-D749-004E-97C1C33FDC78}"/>
          </ac:spMkLst>
        </pc:spChg>
        <pc:graphicFrameChg chg="add del mod modGraphic">
          <ac:chgData name="Rhiannon Dugan" userId="S::rdugan@ocpcrpa.org::df7a1666-0150-4f4a-85d3-454b5acd53df" providerId="AD" clId="Web-{DCDBC10A-AFD4-4DCC-BD44-345D5E683FF6}" dt="2023-09-25T17:06:02.760" v="363"/>
          <ac:graphicFrameMkLst>
            <pc:docMk/>
            <pc:sldMk cId="2853800727" sldId="267"/>
            <ac:graphicFrameMk id="4" creationId="{2FC00930-F663-C034-8EE9-9C0DA0A351D4}"/>
          </ac:graphicFrameMkLst>
        </pc:graphicFrameChg>
        <pc:graphicFrameChg chg="add mod modGraphic">
          <ac:chgData name="Rhiannon Dugan" userId="S::rdugan@ocpcrpa.org::df7a1666-0150-4f4a-85d3-454b5acd53df" providerId="AD" clId="Web-{DCDBC10A-AFD4-4DCC-BD44-345D5E683FF6}" dt="2023-09-25T17:23:56.743" v="599"/>
          <ac:graphicFrameMkLst>
            <pc:docMk/>
            <pc:sldMk cId="2853800727" sldId="267"/>
            <ac:graphicFrameMk id="10" creationId="{2B20EFDD-8218-9B8B-FCC0-68396B283E47}"/>
          </ac:graphicFrameMkLst>
        </pc:graphicFrameChg>
        <pc:picChg chg="mod">
          <ac:chgData name="Rhiannon Dugan" userId="S::rdugan@ocpcrpa.org::df7a1666-0150-4f4a-85d3-454b5acd53df" providerId="AD" clId="Web-{DCDBC10A-AFD4-4DCC-BD44-345D5E683FF6}" dt="2023-09-25T17:15:05.244" v="521" actId="14100"/>
          <ac:picMkLst>
            <pc:docMk/>
            <pc:sldMk cId="2853800727" sldId="267"/>
            <ac:picMk id="6" creationId="{DA570467-E5EB-FA05-3BBC-2D70B937351D}"/>
          </ac:picMkLst>
        </pc:picChg>
      </pc:sldChg>
      <pc:sldChg chg="addSp modSp mod setBg">
        <pc:chgData name="Rhiannon Dugan" userId="S::rdugan@ocpcrpa.org::df7a1666-0150-4f4a-85d3-454b5acd53df" providerId="AD" clId="Web-{DCDBC10A-AFD4-4DCC-BD44-345D5E683FF6}" dt="2023-09-25T15:09:05.208" v="17" actId="1076"/>
        <pc:sldMkLst>
          <pc:docMk/>
          <pc:sldMk cId="1446985870" sldId="270"/>
        </pc:sldMkLst>
        <pc:spChg chg="mod">
          <ac:chgData name="Rhiannon Dugan" userId="S::rdugan@ocpcrpa.org::df7a1666-0150-4f4a-85d3-454b5acd53df" providerId="AD" clId="Web-{DCDBC10A-AFD4-4DCC-BD44-345D5E683FF6}" dt="2023-09-25T15:06:21.749" v="5"/>
          <ac:spMkLst>
            <pc:docMk/>
            <pc:sldMk cId="1446985870" sldId="270"/>
            <ac:spMk id="2" creationId="{95BA1904-BA54-0654-9E17-00114C28346F}"/>
          </ac:spMkLst>
        </pc:spChg>
        <pc:spChg chg="add mod">
          <ac:chgData name="Rhiannon Dugan" userId="S::rdugan@ocpcrpa.org::df7a1666-0150-4f4a-85d3-454b5acd53df" providerId="AD" clId="Web-{DCDBC10A-AFD4-4DCC-BD44-345D5E683FF6}" dt="2023-09-25T15:06:50.188" v="6" actId="20577"/>
          <ac:spMkLst>
            <pc:docMk/>
            <pc:sldMk cId="1446985870" sldId="270"/>
            <ac:spMk id="3" creationId="{0E96A62A-FE76-5851-B09F-79E52C8BCD1D}"/>
          </ac:spMkLst>
        </pc:spChg>
        <pc:spChg chg="add mod">
          <ac:chgData name="Rhiannon Dugan" userId="S::rdugan@ocpcrpa.org::df7a1666-0150-4f4a-85d3-454b5acd53df" providerId="AD" clId="Web-{DCDBC10A-AFD4-4DCC-BD44-345D5E683FF6}" dt="2023-09-25T15:08:47.583" v="14" actId="20577"/>
          <ac:spMkLst>
            <pc:docMk/>
            <pc:sldMk cId="1446985870" sldId="270"/>
            <ac:spMk id="5" creationId="{33FE56BF-D5E4-3CE2-1D56-A15630A6CDF2}"/>
          </ac:spMkLst>
        </pc:spChg>
        <pc:spChg chg="add">
          <ac:chgData name="Rhiannon Dugan" userId="S::rdugan@ocpcrpa.org::df7a1666-0150-4f4a-85d3-454b5acd53df" providerId="AD" clId="Web-{DCDBC10A-AFD4-4DCC-BD44-345D5E683FF6}" dt="2023-09-25T15:06:21.749" v="5"/>
          <ac:spMkLst>
            <pc:docMk/>
            <pc:sldMk cId="1446985870" sldId="270"/>
            <ac:spMk id="13" creationId="{115719BB-48A7-4AF4-BB91-DC82E0DF727D}"/>
          </ac:spMkLst>
        </pc:spChg>
        <pc:spChg chg="add">
          <ac:chgData name="Rhiannon Dugan" userId="S::rdugan@ocpcrpa.org::df7a1666-0150-4f4a-85d3-454b5acd53df" providerId="AD" clId="Web-{DCDBC10A-AFD4-4DCC-BD44-345D5E683FF6}" dt="2023-09-25T15:06:21.749" v="5"/>
          <ac:spMkLst>
            <pc:docMk/>
            <pc:sldMk cId="1446985870" sldId="270"/>
            <ac:spMk id="15" creationId="{10973A55-5440-4A99-B526-B5812E46271E}"/>
          </ac:spMkLst>
        </pc:spChg>
        <pc:spChg chg="add">
          <ac:chgData name="Rhiannon Dugan" userId="S::rdugan@ocpcrpa.org::df7a1666-0150-4f4a-85d3-454b5acd53df" providerId="AD" clId="Web-{DCDBC10A-AFD4-4DCC-BD44-345D5E683FF6}" dt="2023-09-25T15:06:21.749" v="5"/>
          <ac:spMkLst>
            <pc:docMk/>
            <pc:sldMk cId="1446985870" sldId="270"/>
            <ac:spMk id="17" creationId="{A9682493-588A-4D52-98F6-FBBD80C07ECB}"/>
          </ac:spMkLst>
        </pc:spChg>
        <pc:spChg chg="add">
          <ac:chgData name="Rhiannon Dugan" userId="S::rdugan@ocpcrpa.org::df7a1666-0150-4f4a-85d3-454b5acd53df" providerId="AD" clId="Web-{DCDBC10A-AFD4-4DCC-BD44-345D5E683FF6}" dt="2023-09-25T15:06:21.749" v="5"/>
          <ac:spMkLst>
            <pc:docMk/>
            <pc:sldMk cId="1446985870" sldId="270"/>
            <ac:spMk id="19" creationId="{FBEC5A7A-ADE4-48D9-B89C-2BA1C9110632}"/>
          </ac:spMkLst>
        </pc:spChg>
        <pc:spChg chg="add">
          <ac:chgData name="Rhiannon Dugan" userId="S::rdugan@ocpcrpa.org::df7a1666-0150-4f4a-85d3-454b5acd53df" providerId="AD" clId="Web-{DCDBC10A-AFD4-4DCC-BD44-345D5E683FF6}" dt="2023-09-25T15:06:21.749" v="5"/>
          <ac:spMkLst>
            <pc:docMk/>
            <pc:sldMk cId="1446985870" sldId="270"/>
            <ac:spMk id="21" creationId="{82095FCE-EF05-4443-B97A-85DEE3A5CA17}"/>
          </ac:spMkLst>
        </pc:spChg>
        <pc:picChg chg="add mod">
          <ac:chgData name="Rhiannon Dugan" userId="S::rdugan@ocpcrpa.org::df7a1666-0150-4f4a-85d3-454b5acd53df" providerId="AD" clId="Web-{DCDBC10A-AFD4-4DCC-BD44-345D5E683FF6}" dt="2023-09-25T15:09:05.208" v="17" actId="1076"/>
          <ac:picMkLst>
            <pc:docMk/>
            <pc:sldMk cId="1446985870" sldId="270"/>
            <ac:picMk id="4" creationId="{4D776112-959E-E586-9F51-B2EADECB49F7}"/>
          </ac:picMkLst>
        </pc:picChg>
        <pc:picChg chg="mod ord">
          <ac:chgData name="Rhiannon Dugan" userId="S::rdugan@ocpcrpa.org::df7a1666-0150-4f4a-85d3-454b5acd53df" providerId="AD" clId="Web-{DCDBC10A-AFD4-4DCC-BD44-345D5E683FF6}" dt="2023-09-25T15:08:57.505" v="15" actId="14100"/>
          <ac:picMkLst>
            <pc:docMk/>
            <pc:sldMk cId="1446985870" sldId="270"/>
            <ac:picMk id="8" creationId="{B01F9AA0-5F7F-E1E3-C94B-0BDB49979963}"/>
          </ac:picMkLst>
        </pc:picChg>
      </pc:sldChg>
      <pc:sldChg chg="modSp modNotes">
        <pc:chgData name="Rhiannon Dugan" userId="S::rdugan@ocpcrpa.org::df7a1666-0150-4f4a-85d3-454b5acd53df" providerId="AD" clId="Web-{DCDBC10A-AFD4-4DCC-BD44-345D5E683FF6}" dt="2023-09-25T18:33:33.949" v="630"/>
        <pc:sldMkLst>
          <pc:docMk/>
          <pc:sldMk cId="2984445647" sldId="272"/>
        </pc:sldMkLst>
        <pc:picChg chg="mod">
          <ac:chgData name="Rhiannon Dugan" userId="S::rdugan@ocpcrpa.org::df7a1666-0150-4f4a-85d3-454b5acd53df" providerId="AD" clId="Web-{DCDBC10A-AFD4-4DCC-BD44-345D5E683FF6}" dt="2023-09-25T16:56:51.619" v="227" actId="14100"/>
          <ac:picMkLst>
            <pc:docMk/>
            <pc:sldMk cId="2984445647" sldId="272"/>
            <ac:picMk id="4" creationId="{432082C3-A963-2BE8-5C8E-C05E5EFBF4CB}"/>
          </ac:picMkLst>
        </pc:picChg>
      </pc:sldChg>
      <pc:sldChg chg="modSp">
        <pc:chgData name="Rhiannon Dugan" userId="S::rdugan@ocpcrpa.org::df7a1666-0150-4f4a-85d3-454b5acd53df" providerId="AD" clId="Web-{DCDBC10A-AFD4-4DCC-BD44-345D5E683FF6}" dt="2023-09-25T18:34:08.668" v="642" actId="20577"/>
        <pc:sldMkLst>
          <pc:docMk/>
          <pc:sldMk cId="1437929801" sldId="273"/>
        </pc:sldMkLst>
        <pc:spChg chg="mod">
          <ac:chgData name="Rhiannon Dugan" userId="S::rdugan@ocpcrpa.org::df7a1666-0150-4f4a-85d3-454b5acd53df" providerId="AD" clId="Web-{DCDBC10A-AFD4-4DCC-BD44-345D5E683FF6}" dt="2023-09-25T18:33:38.308" v="634" actId="20577"/>
          <ac:spMkLst>
            <pc:docMk/>
            <pc:sldMk cId="1437929801" sldId="273"/>
            <ac:spMk id="2" creationId="{1C25B232-26A6-E68B-66AF-12D718A31175}"/>
          </ac:spMkLst>
        </pc:spChg>
        <pc:spChg chg="mod">
          <ac:chgData name="Rhiannon Dugan" userId="S::rdugan@ocpcrpa.org::df7a1666-0150-4f4a-85d3-454b5acd53df" providerId="AD" clId="Web-{DCDBC10A-AFD4-4DCC-BD44-345D5E683FF6}" dt="2023-09-25T18:34:08.668" v="642" actId="20577"/>
          <ac:spMkLst>
            <pc:docMk/>
            <pc:sldMk cId="1437929801" sldId="273"/>
            <ac:spMk id="3" creationId="{665F1706-C843-F5B6-3321-79B79961598F}"/>
          </ac:spMkLst>
        </pc:spChg>
      </pc:sldChg>
      <pc:sldChg chg="addSp delSp modSp add replId modNotes">
        <pc:chgData name="Rhiannon Dugan" userId="S::rdugan@ocpcrpa.org::df7a1666-0150-4f4a-85d3-454b5acd53df" providerId="AD" clId="Web-{DCDBC10A-AFD4-4DCC-BD44-345D5E683FF6}" dt="2023-09-25T18:32:02.571" v="603"/>
        <pc:sldMkLst>
          <pc:docMk/>
          <pc:sldMk cId="4202944846" sldId="274"/>
        </pc:sldMkLst>
        <pc:spChg chg="mod">
          <ac:chgData name="Rhiannon Dugan" userId="S::rdugan@ocpcrpa.org::df7a1666-0150-4f4a-85d3-454b5acd53df" providerId="AD" clId="Web-{DCDBC10A-AFD4-4DCC-BD44-345D5E683FF6}" dt="2023-09-25T16:20:58.844" v="143" actId="20577"/>
          <ac:spMkLst>
            <pc:docMk/>
            <pc:sldMk cId="4202944846" sldId="274"/>
            <ac:spMk id="2" creationId="{B7AB77A5-4167-81D0-999D-0CA7D018D548}"/>
          </ac:spMkLst>
        </pc:spChg>
        <pc:spChg chg="add del mod">
          <ac:chgData name="Rhiannon Dugan" userId="S::rdugan@ocpcrpa.org::df7a1666-0150-4f4a-85d3-454b5acd53df" providerId="AD" clId="Web-{DCDBC10A-AFD4-4DCC-BD44-345D5E683FF6}" dt="2023-09-25T16:23:14.613" v="222"/>
          <ac:spMkLst>
            <pc:docMk/>
            <pc:sldMk cId="4202944846" sldId="274"/>
            <ac:spMk id="4" creationId="{1BDE5678-5BF7-CC7E-A0D2-1243DBBFCA10}"/>
          </ac:spMkLst>
        </pc:spChg>
        <pc:graphicFrameChg chg="add mod modGraphic">
          <ac:chgData name="Rhiannon Dugan" userId="S::rdugan@ocpcrpa.org::df7a1666-0150-4f4a-85d3-454b5acd53df" providerId="AD" clId="Web-{DCDBC10A-AFD4-4DCC-BD44-345D5E683FF6}" dt="2023-09-25T16:23:56.442" v="225"/>
          <ac:graphicFrameMkLst>
            <pc:docMk/>
            <pc:sldMk cId="4202944846" sldId="274"/>
            <ac:graphicFrameMk id="12" creationId="{F1CC5DA4-A1F3-CDBE-FB02-384BCF3E25DD}"/>
          </ac:graphicFrameMkLst>
        </pc:graphicFrameChg>
        <pc:picChg chg="del">
          <ac:chgData name="Rhiannon Dugan" userId="S::rdugan@ocpcrpa.org::df7a1666-0150-4f4a-85d3-454b5acd53df" providerId="AD" clId="Web-{DCDBC10A-AFD4-4DCC-BD44-345D5E683FF6}" dt="2023-09-25T16:20:37.999" v="130"/>
          <ac:picMkLst>
            <pc:docMk/>
            <pc:sldMk cId="4202944846" sldId="274"/>
            <ac:picMk id="5" creationId="{521350DB-A0F5-F34B-9A6B-5A1C67EE0ED5}"/>
          </ac:picMkLst>
        </pc:picChg>
        <pc:picChg chg="del">
          <ac:chgData name="Rhiannon Dugan" userId="S::rdugan@ocpcrpa.org::df7a1666-0150-4f4a-85d3-454b5acd53df" providerId="AD" clId="Web-{DCDBC10A-AFD4-4DCC-BD44-345D5E683FF6}" dt="2023-09-25T16:20:41.656" v="131"/>
          <ac:picMkLst>
            <pc:docMk/>
            <pc:sldMk cId="4202944846" sldId="274"/>
            <ac:picMk id="7" creationId="{DBC099F5-B5A9-56B6-F539-2E5E12EB46B7}"/>
          </ac:picMkLst>
        </pc:picChg>
        <pc:picChg chg="del">
          <ac:chgData name="Rhiannon Dugan" userId="S::rdugan@ocpcrpa.org::df7a1666-0150-4f4a-85d3-454b5acd53df" providerId="AD" clId="Web-{DCDBC10A-AFD4-4DCC-BD44-345D5E683FF6}" dt="2023-09-25T16:20:36.374" v="129"/>
          <ac:picMkLst>
            <pc:docMk/>
            <pc:sldMk cId="4202944846" sldId="274"/>
            <ac:picMk id="8" creationId="{E315FA21-F977-B7FF-3A73-06448677013E}"/>
          </ac:picMkLst>
        </pc:picChg>
        <pc:picChg chg="mod">
          <ac:chgData name="Rhiannon Dugan" userId="S::rdugan@ocpcrpa.org::df7a1666-0150-4f4a-85d3-454b5acd53df" providerId="AD" clId="Web-{DCDBC10A-AFD4-4DCC-BD44-345D5E683FF6}" dt="2023-09-25T16:23:26.004" v="224" actId="1076"/>
          <ac:picMkLst>
            <pc:docMk/>
            <pc:sldMk cId="4202944846" sldId="274"/>
            <ac:picMk id="10" creationId="{0E90862B-DFB4-9CFA-F4C1-5790863FB466}"/>
          </ac:picMkLst>
        </pc:picChg>
      </pc:sldChg>
      <pc:sldChg chg="modSp new">
        <pc:chgData name="Rhiannon Dugan" userId="S::rdugan@ocpcrpa.org::df7a1666-0150-4f4a-85d3-454b5acd53df" providerId="AD" clId="Web-{DCDBC10A-AFD4-4DCC-BD44-345D5E683FF6}" dt="2023-09-25T18:34:15.981" v="652" actId="20577"/>
        <pc:sldMkLst>
          <pc:docMk/>
          <pc:sldMk cId="1455380792" sldId="275"/>
        </pc:sldMkLst>
        <pc:spChg chg="mod">
          <ac:chgData name="Rhiannon Dugan" userId="S::rdugan@ocpcrpa.org::df7a1666-0150-4f4a-85d3-454b5acd53df" providerId="AD" clId="Web-{DCDBC10A-AFD4-4DCC-BD44-345D5E683FF6}" dt="2023-09-25T18:34:15.981" v="652" actId="20577"/>
          <ac:spMkLst>
            <pc:docMk/>
            <pc:sldMk cId="1455380792" sldId="275"/>
            <ac:spMk id="2" creationId="{FFEE2333-3D7E-CD14-CC58-C8A791D642EC}"/>
          </ac:spMkLst>
        </pc:spChg>
      </pc:sldChg>
      <pc:sldChg chg="modSp new">
        <pc:chgData name="Rhiannon Dugan" userId="S::rdugan@ocpcrpa.org::df7a1666-0150-4f4a-85d3-454b5acd53df" providerId="AD" clId="Web-{DCDBC10A-AFD4-4DCC-BD44-345D5E683FF6}" dt="2023-09-25T18:34:33.544" v="658" actId="20577"/>
        <pc:sldMkLst>
          <pc:docMk/>
          <pc:sldMk cId="2472314738" sldId="276"/>
        </pc:sldMkLst>
        <pc:spChg chg="mod">
          <ac:chgData name="Rhiannon Dugan" userId="S::rdugan@ocpcrpa.org::df7a1666-0150-4f4a-85d3-454b5acd53df" providerId="AD" clId="Web-{DCDBC10A-AFD4-4DCC-BD44-345D5E683FF6}" dt="2023-09-25T18:34:31.232" v="657" actId="20577"/>
          <ac:spMkLst>
            <pc:docMk/>
            <pc:sldMk cId="2472314738" sldId="276"/>
            <ac:spMk id="2" creationId="{AC018517-6CAA-7962-87D0-AEC274616DBC}"/>
          </ac:spMkLst>
        </pc:spChg>
        <pc:spChg chg="mod">
          <ac:chgData name="Rhiannon Dugan" userId="S::rdugan@ocpcrpa.org::df7a1666-0150-4f4a-85d3-454b5acd53df" providerId="AD" clId="Web-{DCDBC10A-AFD4-4DCC-BD44-345D5E683FF6}" dt="2023-09-25T18:34:33.544" v="658" actId="20577"/>
          <ac:spMkLst>
            <pc:docMk/>
            <pc:sldMk cId="2472314738" sldId="276"/>
            <ac:spMk id="3" creationId="{2841B61C-7D59-FDC8-CF03-0A9FF981CAC0}"/>
          </ac:spMkLst>
        </pc:spChg>
      </pc:sldChg>
      <pc:sldChg chg="modSp new">
        <pc:chgData name="Rhiannon Dugan" userId="S::rdugan@ocpcrpa.org::df7a1666-0150-4f4a-85d3-454b5acd53df" providerId="AD" clId="Web-{DCDBC10A-AFD4-4DCC-BD44-345D5E683FF6}" dt="2023-09-25T18:35:05.795" v="672" actId="20577"/>
        <pc:sldMkLst>
          <pc:docMk/>
          <pc:sldMk cId="3955101649" sldId="277"/>
        </pc:sldMkLst>
        <pc:spChg chg="mod">
          <ac:chgData name="Rhiannon Dugan" userId="S::rdugan@ocpcrpa.org::df7a1666-0150-4f4a-85d3-454b5acd53df" providerId="AD" clId="Web-{DCDBC10A-AFD4-4DCC-BD44-345D5E683FF6}" dt="2023-09-25T18:35:05.795" v="672" actId="20577"/>
          <ac:spMkLst>
            <pc:docMk/>
            <pc:sldMk cId="3955101649" sldId="277"/>
            <ac:spMk id="2" creationId="{241D3EB3-E9D6-F4C6-D171-335E3D1CC5D2}"/>
          </ac:spMkLst>
        </pc:spChg>
      </pc:sldChg>
      <pc:sldChg chg="modSp new">
        <pc:chgData name="Rhiannon Dugan" userId="S::rdugan@ocpcrpa.org::df7a1666-0150-4f4a-85d3-454b5acd53df" providerId="AD" clId="Web-{DCDBC10A-AFD4-4DCC-BD44-345D5E683FF6}" dt="2023-09-25T18:35:54.062" v="699" actId="20577"/>
        <pc:sldMkLst>
          <pc:docMk/>
          <pc:sldMk cId="1336926065" sldId="278"/>
        </pc:sldMkLst>
        <pc:spChg chg="mod">
          <ac:chgData name="Rhiannon Dugan" userId="S::rdugan@ocpcrpa.org::df7a1666-0150-4f4a-85d3-454b5acd53df" providerId="AD" clId="Web-{DCDBC10A-AFD4-4DCC-BD44-345D5E683FF6}" dt="2023-09-25T18:35:36.265" v="685" actId="20577"/>
          <ac:spMkLst>
            <pc:docMk/>
            <pc:sldMk cId="1336926065" sldId="278"/>
            <ac:spMk id="2" creationId="{0FF70726-D31F-B671-1C22-978C6B56E3B7}"/>
          </ac:spMkLst>
        </pc:spChg>
        <pc:spChg chg="mod">
          <ac:chgData name="Rhiannon Dugan" userId="S::rdugan@ocpcrpa.org::df7a1666-0150-4f4a-85d3-454b5acd53df" providerId="AD" clId="Web-{DCDBC10A-AFD4-4DCC-BD44-345D5E683FF6}" dt="2023-09-25T18:35:54.062" v="699" actId="20577"/>
          <ac:spMkLst>
            <pc:docMk/>
            <pc:sldMk cId="1336926065" sldId="278"/>
            <ac:spMk id="3" creationId="{2E752310-E740-EFED-58A3-80A230CA32A4}"/>
          </ac:spMkLst>
        </pc:spChg>
      </pc:sldChg>
      <pc:sldChg chg="modSp new">
        <pc:chgData name="Rhiannon Dugan" userId="S::rdugan@ocpcrpa.org::df7a1666-0150-4f4a-85d3-454b5acd53df" providerId="AD" clId="Web-{DCDBC10A-AFD4-4DCC-BD44-345D5E683FF6}" dt="2023-09-25T18:36:55.814" v="716" actId="20577"/>
        <pc:sldMkLst>
          <pc:docMk/>
          <pc:sldMk cId="3124896606" sldId="279"/>
        </pc:sldMkLst>
        <pc:spChg chg="mod">
          <ac:chgData name="Rhiannon Dugan" userId="S::rdugan@ocpcrpa.org::df7a1666-0150-4f4a-85d3-454b5acd53df" providerId="AD" clId="Web-{DCDBC10A-AFD4-4DCC-BD44-345D5E683FF6}" dt="2023-09-25T18:36:55.814" v="716" actId="20577"/>
          <ac:spMkLst>
            <pc:docMk/>
            <pc:sldMk cId="3124896606" sldId="279"/>
            <ac:spMk id="2" creationId="{A8DC559D-9124-9C58-08E0-DF98FDE5E445}"/>
          </ac:spMkLst>
        </pc:spChg>
      </pc:sldChg>
      <pc:sldChg chg="modSp new">
        <pc:chgData name="Rhiannon Dugan" userId="S::rdugan@ocpcrpa.org::df7a1666-0150-4f4a-85d3-454b5acd53df" providerId="AD" clId="Web-{DCDBC10A-AFD4-4DCC-BD44-345D5E683FF6}" dt="2023-09-25T18:37:05.783" v="725" actId="20577"/>
        <pc:sldMkLst>
          <pc:docMk/>
          <pc:sldMk cId="3913876930" sldId="280"/>
        </pc:sldMkLst>
        <pc:spChg chg="mod">
          <ac:chgData name="Rhiannon Dugan" userId="S::rdugan@ocpcrpa.org::df7a1666-0150-4f4a-85d3-454b5acd53df" providerId="AD" clId="Web-{DCDBC10A-AFD4-4DCC-BD44-345D5E683FF6}" dt="2023-09-25T18:37:05.783" v="725" actId="20577"/>
          <ac:spMkLst>
            <pc:docMk/>
            <pc:sldMk cId="3913876930" sldId="280"/>
            <ac:spMk id="2" creationId="{AE8970A0-EF20-B8DE-FB0A-61CAABC70438}"/>
          </ac:spMkLst>
        </pc:spChg>
      </pc:sldChg>
      <pc:sldChg chg="modSp new">
        <pc:chgData name="Rhiannon Dugan" userId="S::rdugan@ocpcrpa.org::df7a1666-0150-4f4a-85d3-454b5acd53df" providerId="AD" clId="Web-{DCDBC10A-AFD4-4DCC-BD44-345D5E683FF6}" dt="2023-09-25T18:37:10.893" v="727" actId="20577"/>
        <pc:sldMkLst>
          <pc:docMk/>
          <pc:sldMk cId="2508744528" sldId="281"/>
        </pc:sldMkLst>
        <pc:spChg chg="mod">
          <ac:chgData name="Rhiannon Dugan" userId="S::rdugan@ocpcrpa.org::df7a1666-0150-4f4a-85d3-454b5acd53df" providerId="AD" clId="Web-{DCDBC10A-AFD4-4DCC-BD44-345D5E683FF6}" dt="2023-09-25T18:37:10.893" v="727" actId="20577"/>
          <ac:spMkLst>
            <pc:docMk/>
            <pc:sldMk cId="2508744528" sldId="281"/>
            <ac:spMk id="2" creationId="{2A043198-0068-1F12-BCEF-1542302DF9E6}"/>
          </ac:spMkLst>
        </pc:spChg>
      </pc:sldChg>
    </pc:docChg>
  </pc:docChgLst>
  <pc:docChgLst>
    <pc:chgData name="Guest User" userId="S::urn:spo:anon#76d3e5ded2df3915151b209364b6671d633f0e3708eb6f4d6b2ee6a33f630902::" providerId="AD" clId="Web-{3985B37B-3B2F-2E53-CC55-3E7B322D825E}"/>
    <pc:docChg chg="modSld">
      <pc:chgData name="Guest User" userId="S::urn:spo:anon#76d3e5ded2df3915151b209364b6671d633f0e3708eb6f4d6b2ee6a33f630902::" providerId="AD" clId="Web-{3985B37B-3B2F-2E53-CC55-3E7B322D825E}" dt="2023-10-05T18:12:04.795" v="17" actId="1076"/>
      <pc:docMkLst>
        <pc:docMk/>
      </pc:docMkLst>
      <pc:sldChg chg="addSp delSp modSp">
        <pc:chgData name="Guest User" userId="S::urn:spo:anon#76d3e5ded2df3915151b209364b6671d633f0e3708eb6f4d6b2ee6a33f630902::" providerId="AD" clId="Web-{3985B37B-3B2F-2E53-CC55-3E7B322D825E}" dt="2023-10-05T18:12:04.795" v="17" actId="1076"/>
        <pc:sldMkLst>
          <pc:docMk/>
          <pc:sldMk cId="1455380792" sldId="275"/>
        </pc:sldMkLst>
        <pc:spChg chg="mod">
          <ac:chgData name="Guest User" userId="S::urn:spo:anon#76d3e5ded2df3915151b209364b6671d633f0e3708eb6f4d6b2ee6a33f630902::" providerId="AD" clId="Web-{3985B37B-3B2F-2E53-CC55-3E7B322D825E}" dt="2023-10-05T18:11:52.701" v="15" actId="1076"/>
          <ac:spMkLst>
            <pc:docMk/>
            <pc:sldMk cId="1455380792" sldId="275"/>
            <ac:spMk id="2" creationId="{FFEE2333-3D7E-CD14-CC58-C8A791D642EC}"/>
          </ac:spMkLst>
        </pc:spChg>
        <pc:spChg chg="del">
          <ac:chgData name="Guest User" userId="S::urn:spo:anon#76d3e5ded2df3915151b209364b6671d633f0e3708eb6f4d6b2ee6a33f630902::" providerId="AD" clId="Web-{3985B37B-3B2F-2E53-CC55-3E7B322D825E}" dt="2023-10-05T18:09:33.478" v="0"/>
          <ac:spMkLst>
            <pc:docMk/>
            <pc:sldMk cId="1455380792" sldId="275"/>
            <ac:spMk id="5" creationId="{1F6F593C-C894-58BA-6E1E-35030B6577F0}"/>
          </ac:spMkLst>
        </pc:spChg>
        <pc:picChg chg="add mod ord">
          <ac:chgData name="Guest User" userId="S::urn:spo:anon#76d3e5ded2df3915151b209364b6671d633f0e3708eb6f4d6b2ee6a33f630902::" providerId="AD" clId="Web-{3985B37B-3B2F-2E53-CC55-3E7B322D825E}" dt="2023-10-05T18:12:04.795" v="17" actId="1076"/>
          <ac:picMkLst>
            <pc:docMk/>
            <pc:sldMk cId="1455380792" sldId="275"/>
            <ac:picMk id="3" creationId="{5CF9D675-54F9-DF0C-4A8B-478D33C94CCB}"/>
          </ac:picMkLst>
        </pc:picChg>
        <pc:picChg chg="add del mod">
          <ac:chgData name="Guest User" userId="S::urn:spo:anon#76d3e5ded2df3915151b209364b6671d633f0e3708eb6f4d6b2ee6a33f630902::" providerId="AD" clId="Web-{3985B37B-3B2F-2E53-CC55-3E7B322D825E}" dt="2023-10-05T18:09:52.525" v="2"/>
          <ac:picMkLst>
            <pc:docMk/>
            <pc:sldMk cId="1455380792" sldId="275"/>
            <ac:picMk id="4" creationId="{BCDF912A-185A-7263-6002-C2E8E102B050}"/>
          </ac:picMkLst>
        </pc:picChg>
        <pc:picChg chg="add mod">
          <ac:chgData name="Guest User" userId="S::urn:spo:anon#76d3e5ded2df3915151b209364b6671d633f0e3708eb6f4d6b2ee6a33f630902::" providerId="AD" clId="Web-{3985B37B-3B2F-2E53-CC55-3E7B322D825E}" dt="2023-10-05T18:11:47.654" v="14" actId="1076"/>
          <ac:picMkLst>
            <pc:docMk/>
            <pc:sldMk cId="1455380792" sldId="275"/>
            <ac:picMk id="6" creationId="{B8D4EF99-E5D5-6E71-F4FD-58984BA6D2CB}"/>
          </ac:picMkLst>
        </pc:picChg>
      </pc:sldChg>
    </pc:docChg>
  </pc:docChgLst>
  <pc:docChgLst>
    <pc:chgData name="Guest User" userId="S::urn:spo:anon#76d3e5ded2df3915151b209364b6671d633f0e3708eb6f4d6b2ee6a33f630902::" providerId="AD" clId="Web-{520FC0AF-747E-3532-BA44-AFADAB2EF3DB}"/>
    <pc:docChg chg="modSld">
      <pc:chgData name="Guest User" userId="S::urn:spo:anon#76d3e5ded2df3915151b209364b6671d633f0e3708eb6f4d6b2ee6a33f630902::" providerId="AD" clId="Web-{520FC0AF-747E-3532-BA44-AFADAB2EF3DB}" dt="2024-01-11T17:08:56.437" v="271" actId="20577"/>
      <pc:docMkLst>
        <pc:docMk/>
      </pc:docMkLst>
      <pc:sldChg chg="modSp">
        <pc:chgData name="Guest User" userId="S::urn:spo:anon#76d3e5ded2df3915151b209364b6671d633f0e3708eb6f4d6b2ee6a33f630902::" providerId="AD" clId="Web-{520FC0AF-747E-3532-BA44-AFADAB2EF3DB}" dt="2024-01-11T17:08:38.171" v="267" actId="20577"/>
        <pc:sldMkLst>
          <pc:docMk/>
          <pc:sldMk cId="1167743241" sldId="257"/>
        </pc:sldMkLst>
        <pc:spChg chg="mod">
          <ac:chgData name="Guest User" userId="S::urn:spo:anon#76d3e5ded2df3915151b209364b6671d633f0e3708eb6f4d6b2ee6a33f630902::" providerId="AD" clId="Web-{520FC0AF-747E-3532-BA44-AFADAB2EF3DB}" dt="2024-01-11T17:08:38.171" v="267" actId="20577"/>
          <ac:spMkLst>
            <pc:docMk/>
            <pc:sldMk cId="1167743241" sldId="257"/>
            <ac:spMk id="2" creationId="{679963AE-DEF6-CC08-097B-146192F2BB4F}"/>
          </ac:spMkLst>
        </pc:spChg>
        <pc:picChg chg="mod">
          <ac:chgData name="Guest User" userId="S::urn:spo:anon#76d3e5ded2df3915151b209364b6671d633f0e3708eb6f4d6b2ee6a33f630902::" providerId="AD" clId="Web-{520FC0AF-747E-3532-BA44-AFADAB2EF3DB}" dt="2024-01-11T16:44:46.937" v="2" actId="1076"/>
          <ac:picMkLst>
            <pc:docMk/>
            <pc:sldMk cId="1167743241" sldId="257"/>
            <ac:picMk id="5" creationId="{92128CD9-E6C8-22B7-23BA-FD60335D3B4F}"/>
          </ac:picMkLst>
        </pc:picChg>
        <pc:picChg chg="mod">
          <ac:chgData name="Guest User" userId="S::urn:spo:anon#76d3e5ded2df3915151b209364b6671d633f0e3708eb6f4d6b2ee6a33f630902::" providerId="AD" clId="Web-{520FC0AF-747E-3532-BA44-AFADAB2EF3DB}" dt="2024-01-11T16:44:57.016" v="4" actId="1076"/>
          <ac:picMkLst>
            <pc:docMk/>
            <pc:sldMk cId="1167743241" sldId="257"/>
            <ac:picMk id="7" creationId="{D1824D88-9BF5-537E-696D-449FD6B7BD7F}"/>
          </ac:picMkLst>
        </pc:picChg>
      </pc:sldChg>
      <pc:sldChg chg="addSp delSp">
        <pc:chgData name="Guest User" userId="S::urn:spo:anon#76d3e5ded2df3915151b209364b6671d633f0e3708eb6f4d6b2ee6a33f630902::" providerId="AD" clId="Web-{520FC0AF-747E-3532-BA44-AFADAB2EF3DB}" dt="2024-01-11T16:48:05.290" v="56"/>
        <pc:sldMkLst>
          <pc:docMk/>
          <pc:sldMk cId="1415190694" sldId="258"/>
        </pc:sldMkLst>
        <pc:picChg chg="del">
          <ac:chgData name="Guest User" userId="S::urn:spo:anon#76d3e5ded2df3915151b209364b6671d633f0e3708eb6f4d6b2ee6a33f630902::" providerId="AD" clId="Web-{520FC0AF-747E-3532-BA44-AFADAB2EF3DB}" dt="2024-01-11T16:45:05.751" v="6"/>
          <ac:picMkLst>
            <pc:docMk/>
            <pc:sldMk cId="1415190694" sldId="258"/>
            <ac:picMk id="6" creationId="{6728F8BA-F5CF-ABC2-2B62-A2BBC087D9F4}"/>
          </ac:picMkLst>
        </pc:picChg>
        <pc:picChg chg="add">
          <ac:chgData name="Guest User" userId="S::urn:spo:anon#76d3e5ded2df3915151b209364b6671d633f0e3708eb6f4d6b2ee6a33f630902::" providerId="AD" clId="Web-{520FC0AF-747E-3532-BA44-AFADAB2EF3DB}" dt="2024-01-11T16:48:05.290" v="55"/>
          <ac:picMkLst>
            <pc:docMk/>
            <pc:sldMk cId="1415190694" sldId="258"/>
            <ac:picMk id="7" creationId="{F7652B78-0DED-4CAD-1084-F337EDD7EC7C}"/>
          </ac:picMkLst>
        </pc:picChg>
        <pc:picChg chg="del">
          <ac:chgData name="Guest User" userId="S::urn:spo:anon#76d3e5ded2df3915151b209364b6671d633f0e3708eb6f4d6b2ee6a33f630902::" providerId="AD" clId="Web-{520FC0AF-747E-3532-BA44-AFADAB2EF3DB}" dt="2024-01-11T16:45:04.922" v="5"/>
          <ac:picMkLst>
            <pc:docMk/>
            <pc:sldMk cId="1415190694" sldId="258"/>
            <ac:picMk id="8" creationId="{BEEBA6E5-9DAB-AB7D-6156-0A9C98474B10}"/>
          </ac:picMkLst>
        </pc:picChg>
        <pc:picChg chg="add">
          <ac:chgData name="Guest User" userId="S::urn:spo:anon#76d3e5ded2df3915151b209364b6671d633f0e3708eb6f4d6b2ee6a33f630902::" providerId="AD" clId="Web-{520FC0AF-747E-3532-BA44-AFADAB2EF3DB}" dt="2024-01-11T16:48:05.290" v="56"/>
          <ac:picMkLst>
            <pc:docMk/>
            <pc:sldMk cId="1415190694" sldId="258"/>
            <ac:picMk id="10" creationId="{F145D871-59BC-C8F4-4C07-7B8469328FC9}"/>
          </ac:picMkLst>
        </pc:picChg>
      </pc:sldChg>
      <pc:sldChg chg="addSp delSp">
        <pc:chgData name="Guest User" userId="S::urn:spo:anon#76d3e5ded2df3915151b209364b6671d633f0e3708eb6f4d6b2ee6a33f630902::" providerId="AD" clId="Web-{520FC0AF-747E-3532-BA44-AFADAB2EF3DB}" dt="2024-01-11T16:48:07.290" v="58"/>
        <pc:sldMkLst>
          <pc:docMk/>
          <pc:sldMk cId="1996447006" sldId="259"/>
        </pc:sldMkLst>
        <pc:picChg chg="add">
          <ac:chgData name="Guest User" userId="S::urn:spo:anon#76d3e5ded2df3915151b209364b6671d633f0e3708eb6f4d6b2ee6a33f630902::" providerId="AD" clId="Web-{520FC0AF-747E-3532-BA44-AFADAB2EF3DB}" dt="2024-01-11T16:48:07.274" v="57"/>
          <ac:picMkLst>
            <pc:docMk/>
            <pc:sldMk cId="1996447006" sldId="259"/>
            <ac:picMk id="5" creationId="{B34FF8D9-B9C7-CBE5-D2E8-0211D4851A4C}"/>
          </ac:picMkLst>
        </pc:picChg>
        <pc:picChg chg="add">
          <ac:chgData name="Guest User" userId="S::urn:spo:anon#76d3e5ded2df3915151b209364b6671d633f0e3708eb6f4d6b2ee6a33f630902::" providerId="AD" clId="Web-{520FC0AF-747E-3532-BA44-AFADAB2EF3DB}" dt="2024-01-11T16:48:07.290" v="58"/>
          <ac:picMkLst>
            <pc:docMk/>
            <pc:sldMk cId="1996447006" sldId="259"/>
            <ac:picMk id="7" creationId="{11983BE4-5693-9485-4EE5-23E1CAF88FEA}"/>
          </ac:picMkLst>
        </pc:picChg>
        <pc:picChg chg="del">
          <ac:chgData name="Guest User" userId="S::urn:spo:anon#76d3e5ded2df3915151b209364b6671d633f0e3708eb6f4d6b2ee6a33f630902::" providerId="AD" clId="Web-{520FC0AF-747E-3532-BA44-AFADAB2EF3DB}" dt="2024-01-11T16:45:08.485" v="8"/>
          <ac:picMkLst>
            <pc:docMk/>
            <pc:sldMk cId="1996447006" sldId="259"/>
            <ac:picMk id="12" creationId="{B102B0E7-2BD6-3814-32DB-E64186B0474A}"/>
          </ac:picMkLst>
        </pc:picChg>
        <pc:picChg chg="del">
          <ac:chgData name="Guest User" userId="S::urn:spo:anon#76d3e5ded2df3915151b209364b6671d633f0e3708eb6f4d6b2ee6a33f630902::" providerId="AD" clId="Web-{520FC0AF-747E-3532-BA44-AFADAB2EF3DB}" dt="2024-01-11T16:45:07.673" v="7"/>
          <ac:picMkLst>
            <pc:docMk/>
            <pc:sldMk cId="1996447006" sldId="259"/>
            <ac:picMk id="14" creationId="{BE9FF0A2-FC07-D477-BD22-8F280A74C5C6}"/>
          </ac:picMkLst>
        </pc:picChg>
      </pc:sldChg>
      <pc:sldChg chg="addSp delSp modSp">
        <pc:chgData name="Guest User" userId="S::urn:spo:anon#76d3e5ded2df3915151b209364b6671d633f0e3708eb6f4d6b2ee6a33f630902::" providerId="AD" clId="Web-{520FC0AF-747E-3532-BA44-AFADAB2EF3DB}" dt="2024-01-11T17:08:45.405" v="268" actId="20577"/>
        <pc:sldMkLst>
          <pc:docMk/>
          <pc:sldMk cId="1070898977" sldId="260"/>
        </pc:sldMkLst>
        <pc:spChg chg="mod">
          <ac:chgData name="Guest User" userId="S::urn:spo:anon#76d3e5ded2df3915151b209364b6671d633f0e3708eb6f4d6b2ee6a33f630902::" providerId="AD" clId="Web-{520FC0AF-747E-3532-BA44-AFADAB2EF3DB}" dt="2024-01-11T17:08:45.405" v="268" actId="20577"/>
          <ac:spMkLst>
            <pc:docMk/>
            <pc:sldMk cId="1070898977" sldId="260"/>
            <ac:spMk id="2" creationId="{8072E152-FB9C-750F-D62F-880DA7E1FE8E}"/>
          </ac:spMkLst>
        </pc:spChg>
        <pc:picChg chg="del">
          <ac:chgData name="Guest User" userId="S::urn:spo:anon#76d3e5ded2df3915151b209364b6671d633f0e3708eb6f4d6b2ee6a33f630902::" providerId="AD" clId="Web-{520FC0AF-747E-3532-BA44-AFADAB2EF3DB}" dt="2024-01-11T16:45:12.204" v="10"/>
          <ac:picMkLst>
            <pc:docMk/>
            <pc:sldMk cId="1070898977" sldId="260"/>
            <ac:picMk id="6" creationId="{1880C162-2383-39E5-932B-B2A9DA5446A5}"/>
          </ac:picMkLst>
        </pc:picChg>
        <pc:picChg chg="add">
          <ac:chgData name="Guest User" userId="S::urn:spo:anon#76d3e5ded2df3915151b209364b6671d633f0e3708eb6f4d6b2ee6a33f630902::" providerId="AD" clId="Web-{520FC0AF-747E-3532-BA44-AFADAB2EF3DB}" dt="2024-01-11T16:48:07.790" v="59"/>
          <ac:picMkLst>
            <pc:docMk/>
            <pc:sldMk cId="1070898977" sldId="260"/>
            <ac:picMk id="7" creationId="{2594A200-AEF7-15A0-1A2C-B01F53F8B044}"/>
          </ac:picMkLst>
        </pc:picChg>
        <pc:picChg chg="del">
          <ac:chgData name="Guest User" userId="S::urn:spo:anon#76d3e5ded2df3915151b209364b6671d633f0e3708eb6f4d6b2ee6a33f630902::" providerId="AD" clId="Web-{520FC0AF-747E-3532-BA44-AFADAB2EF3DB}" dt="2024-01-11T16:45:11.329" v="9"/>
          <ac:picMkLst>
            <pc:docMk/>
            <pc:sldMk cId="1070898977" sldId="260"/>
            <ac:picMk id="8" creationId="{BC0BAA40-D5DB-970D-417B-8E737553725F}"/>
          </ac:picMkLst>
        </pc:picChg>
        <pc:picChg chg="add">
          <ac:chgData name="Guest User" userId="S::urn:spo:anon#76d3e5ded2df3915151b209364b6671d633f0e3708eb6f4d6b2ee6a33f630902::" providerId="AD" clId="Web-{520FC0AF-747E-3532-BA44-AFADAB2EF3DB}" dt="2024-01-11T16:48:07.805" v="60"/>
          <ac:picMkLst>
            <pc:docMk/>
            <pc:sldMk cId="1070898977" sldId="260"/>
            <ac:picMk id="10" creationId="{DA120DC6-98CC-831E-6DAA-1F95ABB95736}"/>
          </ac:picMkLst>
        </pc:picChg>
      </pc:sldChg>
      <pc:sldChg chg="addSp delSp modSp">
        <pc:chgData name="Guest User" userId="S::urn:spo:anon#76d3e5ded2df3915151b209364b6671d633f0e3708eb6f4d6b2ee6a33f630902::" providerId="AD" clId="Web-{520FC0AF-747E-3532-BA44-AFADAB2EF3DB}" dt="2024-01-11T16:58:03.440" v="183"/>
        <pc:sldMkLst>
          <pc:docMk/>
          <pc:sldMk cId="1173835893" sldId="261"/>
        </pc:sldMkLst>
        <pc:spChg chg="mod">
          <ac:chgData name="Guest User" userId="S::urn:spo:anon#76d3e5ded2df3915151b209364b6671d633f0e3708eb6f4d6b2ee6a33f630902::" providerId="AD" clId="Web-{520FC0AF-747E-3532-BA44-AFADAB2EF3DB}" dt="2024-01-11T16:57:52.581" v="181" actId="14100"/>
          <ac:spMkLst>
            <pc:docMk/>
            <pc:sldMk cId="1173835893" sldId="261"/>
            <ac:spMk id="2" creationId="{68E5AD4C-51EA-3803-268F-AE7B6CA2CE64}"/>
          </ac:spMkLst>
        </pc:spChg>
        <pc:spChg chg="mod">
          <ac:chgData name="Guest User" userId="S::urn:spo:anon#76d3e5ded2df3915151b209364b6671d633f0e3708eb6f4d6b2ee6a33f630902::" providerId="AD" clId="Web-{520FC0AF-747E-3532-BA44-AFADAB2EF3DB}" dt="2024-01-11T16:58:03.440" v="183"/>
          <ac:spMkLst>
            <pc:docMk/>
            <pc:sldMk cId="1173835893" sldId="261"/>
            <ac:spMk id="3" creationId="{CA25138E-9485-D4B8-4C04-0207E79E03AD}"/>
          </ac:spMkLst>
        </pc:spChg>
        <pc:picChg chg="del">
          <ac:chgData name="Guest User" userId="S::urn:spo:anon#76d3e5ded2df3915151b209364b6671d633f0e3708eb6f4d6b2ee6a33f630902::" providerId="AD" clId="Web-{520FC0AF-747E-3532-BA44-AFADAB2EF3DB}" dt="2024-01-11T16:45:15.204" v="12"/>
          <ac:picMkLst>
            <pc:docMk/>
            <pc:sldMk cId="1173835893" sldId="261"/>
            <ac:picMk id="5" creationId="{B16B1EC9-90CA-CD9C-9CFF-F328858C1957}"/>
          </ac:picMkLst>
        </pc:picChg>
        <pc:picChg chg="add">
          <ac:chgData name="Guest User" userId="S::urn:spo:anon#76d3e5ded2df3915151b209364b6671d633f0e3708eb6f4d6b2ee6a33f630902::" providerId="AD" clId="Web-{520FC0AF-747E-3532-BA44-AFADAB2EF3DB}" dt="2024-01-11T16:48:09.915" v="61"/>
          <ac:picMkLst>
            <pc:docMk/>
            <pc:sldMk cId="1173835893" sldId="261"/>
            <ac:picMk id="6" creationId="{83D28ED4-D2A6-661A-B358-1057BBC4B323}"/>
          </ac:picMkLst>
        </pc:picChg>
        <pc:picChg chg="del">
          <ac:chgData name="Guest User" userId="S::urn:spo:anon#76d3e5ded2df3915151b209364b6671d633f0e3708eb6f4d6b2ee6a33f630902::" providerId="AD" clId="Web-{520FC0AF-747E-3532-BA44-AFADAB2EF3DB}" dt="2024-01-11T16:45:14.314" v="11"/>
          <ac:picMkLst>
            <pc:docMk/>
            <pc:sldMk cId="1173835893" sldId="261"/>
            <ac:picMk id="7" creationId="{351B6FC7-5BEB-B5E3-295F-B99983917DEE}"/>
          </ac:picMkLst>
        </pc:picChg>
        <pc:picChg chg="add">
          <ac:chgData name="Guest User" userId="S::urn:spo:anon#76d3e5ded2df3915151b209364b6671d633f0e3708eb6f4d6b2ee6a33f630902::" providerId="AD" clId="Web-{520FC0AF-747E-3532-BA44-AFADAB2EF3DB}" dt="2024-01-11T16:48:09.930" v="62"/>
          <ac:picMkLst>
            <pc:docMk/>
            <pc:sldMk cId="1173835893" sldId="261"/>
            <ac:picMk id="11" creationId="{500F498E-1D97-9401-8F53-7CDFB5B0D481}"/>
          </ac:picMkLst>
        </pc:picChg>
      </pc:sldChg>
      <pc:sldChg chg="addSp delSp modSp">
        <pc:chgData name="Guest User" userId="S::urn:spo:anon#76d3e5ded2df3915151b209364b6671d633f0e3708eb6f4d6b2ee6a33f630902::" providerId="AD" clId="Web-{520FC0AF-747E-3532-BA44-AFADAB2EF3DB}" dt="2024-01-11T17:08:49.624" v="269" actId="20577"/>
        <pc:sldMkLst>
          <pc:docMk/>
          <pc:sldMk cId="543564315" sldId="262"/>
        </pc:sldMkLst>
        <pc:spChg chg="mod">
          <ac:chgData name="Guest User" userId="S::urn:spo:anon#76d3e5ded2df3915151b209364b6671d633f0e3708eb6f4d6b2ee6a33f630902::" providerId="AD" clId="Web-{520FC0AF-747E-3532-BA44-AFADAB2EF3DB}" dt="2024-01-11T17:08:49.624" v="269" actId="20577"/>
          <ac:spMkLst>
            <pc:docMk/>
            <pc:sldMk cId="543564315" sldId="262"/>
            <ac:spMk id="2" creationId="{925C1F28-2B56-129E-618C-42A6CEA3DA9A}"/>
          </ac:spMkLst>
        </pc:spChg>
        <pc:picChg chg="del">
          <ac:chgData name="Guest User" userId="S::urn:spo:anon#76d3e5ded2df3915151b209364b6671d633f0e3708eb6f4d6b2ee6a33f630902::" providerId="AD" clId="Web-{520FC0AF-747E-3532-BA44-AFADAB2EF3DB}" dt="2024-01-11T16:45:18.564" v="14"/>
          <ac:picMkLst>
            <pc:docMk/>
            <pc:sldMk cId="543564315" sldId="262"/>
            <ac:picMk id="4" creationId="{F4EC522D-4FF1-9583-83E9-1401B33CFE51}"/>
          </ac:picMkLst>
        </pc:picChg>
        <pc:picChg chg="add">
          <ac:chgData name="Guest User" userId="S::urn:spo:anon#76d3e5ded2df3915151b209364b6671d633f0e3708eb6f4d6b2ee6a33f630902::" providerId="AD" clId="Web-{520FC0AF-747E-3532-BA44-AFADAB2EF3DB}" dt="2024-01-11T16:48:11.759" v="63"/>
          <ac:picMkLst>
            <pc:docMk/>
            <pc:sldMk cId="543564315" sldId="262"/>
            <ac:picMk id="6" creationId="{EA4F7B27-79AE-73BA-3924-B95183163577}"/>
          </ac:picMkLst>
        </pc:picChg>
        <pc:picChg chg="del">
          <ac:chgData name="Guest User" userId="S::urn:spo:anon#76d3e5ded2df3915151b209364b6671d633f0e3708eb6f4d6b2ee6a33f630902::" providerId="AD" clId="Web-{520FC0AF-747E-3532-BA44-AFADAB2EF3DB}" dt="2024-01-11T16:45:17.517" v="13"/>
          <ac:picMkLst>
            <pc:docMk/>
            <pc:sldMk cId="543564315" sldId="262"/>
            <ac:picMk id="8" creationId="{044D04F6-4CEE-B2A6-8358-5F7C3A222EB7}"/>
          </ac:picMkLst>
        </pc:picChg>
        <pc:picChg chg="add">
          <ac:chgData name="Guest User" userId="S::urn:spo:anon#76d3e5ded2df3915151b209364b6671d633f0e3708eb6f4d6b2ee6a33f630902::" providerId="AD" clId="Web-{520FC0AF-747E-3532-BA44-AFADAB2EF3DB}" dt="2024-01-11T16:48:11.774" v="64"/>
          <ac:picMkLst>
            <pc:docMk/>
            <pc:sldMk cId="543564315" sldId="262"/>
            <ac:picMk id="10" creationId="{4948971F-858F-D626-808A-DB346E493506}"/>
          </ac:picMkLst>
        </pc:picChg>
      </pc:sldChg>
      <pc:sldChg chg="addSp delSp modSp">
        <pc:chgData name="Guest User" userId="S::urn:spo:anon#76d3e5ded2df3915151b209364b6671d633f0e3708eb6f4d6b2ee6a33f630902::" providerId="AD" clId="Web-{520FC0AF-747E-3532-BA44-AFADAB2EF3DB}" dt="2024-01-11T17:08:53.062" v="270" actId="20577"/>
        <pc:sldMkLst>
          <pc:docMk/>
          <pc:sldMk cId="602730782" sldId="263"/>
        </pc:sldMkLst>
        <pc:spChg chg="mod">
          <ac:chgData name="Guest User" userId="S::urn:spo:anon#76d3e5ded2df3915151b209364b6671d633f0e3708eb6f4d6b2ee6a33f630902::" providerId="AD" clId="Web-{520FC0AF-747E-3532-BA44-AFADAB2EF3DB}" dt="2024-01-11T17:08:53.062" v="270" actId="20577"/>
          <ac:spMkLst>
            <pc:docMk/>
            <pc:sldMk cId="602730782" sldId="263"/>
            <ac:spMk id="2" creationId="{321A06E0-F66E-BAA9-4CB7-32F53AC731FA}"/>
          </ac:spMkLst>
        </pc:spChg>
        <pc:picChg chg="mod">
          <ac:chgData name="Guest User" userId="S::urn:spo:anon#76d3e5ded2df3915151b209364b6671d633f0e3708eb6f4d6b2ee6a33f630902::" providerId="AD" clId="Web-{520FC0AF-747E-3532-BA44-AFADAB2EF3DB}" dt="2024-01-11T16:58:21.285" v="184" actId="1076"/>
          <ac:picMkLst>
            <pc:docMk/>
            <pc:sldMk cId="602730782" sldId="263"/>
            <ac:picMk id="5" creationId="{47F0BB65-A3BB-EA78-5E3D-7EE3ADE77F9E}"/>
          </ac:picMkLst>
        </pc:picChg>
        <pc:picChg chg="del">
          <ac:chgData name="Guest User" userId="S::urn:spo:anon#76d3e5ded2df3915151b209364b6671d633f0e3708eb6f4d6b2ee6a33f630902::" providerId="AD" clId="Web-{520FC0AF-747E-3532-BA44-AFADAB2EF3DB}" dt="2024-01-11T16:45:21.814" v="16"/>
          <ac:picMkLst>
            <pc:docMk/>
            <pc:sldMk cId="602730782" sldId="263"/>
            <ac:picMk id="6" creationId="{5B69F6EC-4868-451E-DD6F-8158B64E40EC}"/>
          </ac:picMkLst>
        </pc:picChg>
        <pc:picChg chg="add">
          <ac:chgData name="Guest User" userId="S::urn:spo:anon#76d3e5ded2df3915151b209364b6671d633f0e3708eb6f4d6b2ee6a33f630902::" providerId="AD" clId="Web-{520FC0AF-747E-3532-BA44-AFADAB2EF3DB}" dt="2024-01-11T16:48:12.540" v="65"/>
          <ac:picMkLst>
            <pc:docMk/>
            <pc:sldMk cId="602730782" sldId="263"/>
            <ac:picMk id="7" creationId="{4CCA5BFA-6D32-24B5-F0B9-DDDFB4FE6956}"/>
          </ac:picMkLst>
        </pc:picChg>
        <pc:picChg chg="del">
          <ac:chgData name="Guest User" userId="S::urn:spo:anon#76d3e5ded2df3915151b209364b6671d633f0e3708eb6f4d6b2ee6a33f630902::" providerId="AD" clId="Web-{520FC0AF-747E-3532-BA44-AFADAB2EF3DB}" dt="2024-01-11T16:45:20.986" v="15"/>
          <ac:picMkLst>
            <pc:docMk/>
            <pc:sldMk cId="602730782" sldId="263"/>
            <ac:picMk id="8" creationId="{89AF0C1F-53EB-E5CE-2CC6-18FAB8E5CFC2}"/>
          </ac:picMkLst>
        </pc:picChg>
        <pc:picChg chg="add">
          <ac:chgData name="Guest User" userId="S::urn:spo:anon#76d3e5ded2df3915151b209364b6671d633f0e3708eb6f4d6b2ee6a33f630902::" providerId="AD" clId="Web-{520FC0AF-747E-3532-BA44-AFADAB2EF3DB}" dt="2024-01-11T16:48:12.556" v="66"/>
          <ac:picMkLst>
            <pc:docMk/>
            <pc:sldMk cId="602730782" sldId="263"/>
            <ac:picMk id="10" creationId="{1053C7DD-7865-966A-A5AE-F33E2A6C81F5}"/>
          </ac:picMkLst>
        </pc:picChg>
      </pc:sldChg>
      <pc:sldChg chg="addSp delSp modSp">
        <pc:chgData name="Guest User" userId="S::urn:spo:anon#76d3e5ded2df3915151b209364b6671d633f0e3708eb6f4d6b2ee6a33f630902::" providerId="AD" clId="Web-{520FC0AF-747E-3532-BA44-AFADAB2EF3DB}" dt="2024-01-11T17:08:56.437" v="271" actId="20577"/>
        <pc:sldMkLst>
          <pc:docMk/>
          <pc:sldMk cId="127801741" sldId="264"/>
        </pc:sldMkLst>
        <pc:spChg chg="mod">
          <ac:chgData name="Guest User" userId="S::urn:spo:anon#76d3e5ded2df3915151b209364b6671d633f0e3708eb6f4d6b2ee6a33f630902::" providerId="AD" clId="Web-{520FC0AF-747E-3532-BA44-AFADAB2EF3DB}" dt="2024-01-11T17:08:56.437" v="271" actId="20577"/>
          <ac:spMkLst>
            <pc:docMk/>
            <pc:sldMk cId="127801741" sldId="264"/>
            <ac:spMk id="2" creationId="{002E3FA2-C224-0EC7-4B2A-20E3D0D19CA1}"/>
          </ac:spMkLst>
        </pc:spChg>
        <pc:graphicFrameChg chg="mod modGraphic">
          <ac:chgData name="Guest User" userId="S::urn:spo:anon#76d3e5ded2df3915151b209364b6671d633f0e3708eb6f4d6b2ee6a33f630902::" providerId="AD" clId="Web-{520FC0AF-747E-3532-BA44-AFADAB2EF3DB}" dt="2024-01-11T16:58:48.255" v="186"/>
          <ac:graphicFrameMkLst>
            <pc:docMk/>
            <pc:sldMk cId="127801741" sldId="264"/>
            <ac:graphicFrameMk id="13" creationId="{E1783CB9-4D02-4F8A-44D5-9A91B1495B67}"/>
          </ac:graphicFrameMkLst>
        </pc:graphicFrameChg>
        <pc:picChg chg="del">
          <ac:chgData name="Guest User" userId="S::urn:spo:anon#76d3e5ded2df3915151b209364b6671d633f0e3708eb6f4d6b2ee6a33f630902::" providerId="AD" clId="Web-{520FC0AF-747E-3532-BA44-AFADAB2EF3DB}" dt="2024-01-11T16:45:24.908" v="18"/>
          <ac:picMkLst>
            <pc:docMk/>
            <pc:sldMk cId="127801741" sldId="264"/>
            <ac:picMk id="23" creationId="{262E741A-9E05-9A55-1447-3DB85ACE171A}"/>
          </ac:picMkLst>
        </pc:picChg>
        <pc:picChg chg="del">
          <ac:chgData name="Guest User" userId="S::urn:spo:anon#76d3e5ded2df3915151b209364b6671d633f0e3708eb6f4d6b2ee6a33f630902::" providerId="AD" clId="Web-{520FC0AF-747E-3532-BA44-AFADAB2EF3DB}" dt="2024-01-11T16:45:23.955" v="17"/>
          <ac:picMkLst>
            <pc:docMk/>
            <pc:sldMk cId="127801741" sldId="264"/>
            <ac:picMk id="25" creationId="{2854064A-7F99-9DB6-2C88-49AF2A0047EA}"/>
          </ac:picMkLst>
        </pc:picChg>
        <pc:picChg chg="add">
          <ac:chgData name="Guest User" userId="S::urn:spo:anon#76d3e5ded2df3915151b209364b6671d633f0e3708eb6f4d6b2ee6a33f630902::" providerId="AD" clId="Web-{520FC0AF-747E-3532-BA44-AFADAB2EF3DB}" dt="2024-01-11T16:48:14.853" v="67"/>
          <ac:picMkLst>
            <pc:docMk/>
            <pc:sldMk cId="127801741" sldId="264"/>
            <ac:picMk id="43" creationId="{FC64CDC7-EA89-2C29-9AA8-200F9CDABD7B}"/>
          </ac:picMkLst>
        </pc:picChg>
        <pc:picChg chg="add">
          <ac:chgData name="Guest User" userId="S::urn:spo:anon#76d3e5ded2df3915151b209364b6671d633f0e3708eb6f4d6b2ee6a33f630902::" providerId="AD" clId="Web-{520FC0AF-747E-3532-BA44-AFADAB2EF3DB}" dt="2024-01-11T16:48:14.868" v="68"/>
          <ac:picMkLst>
            <pc:docMk/>
            <pc:sldMk cId="127801741" sldId="264"/>
            <ac:picMk id="45" creationId="{D65BA54F-11E9-8840-F9B7-624D03BD2DA4}"/>
          </ac:picMkLst>
        </pc:picChg>
      </pc:sldChg>
      <pc:sldChg chg="delSp modSp">
        <pc:chgData name="Guest User" userId="S::urn:spo:anon#76d3e5ded2df3915151b209364b6671d633f0e3708eb6f4d6b2ee6a33f630902::" providerId="AD" clId="Web-{520FC0AF-747E-3532-BA44-AFADAB2EF3DB}" dt="2024-01-11T16:47:35.632" v="54"/>
        <pc:sldMkLst>
          <pc:docMk/>
          <pc:sldMk cId="3770968377" sldId="265"/>
        </pc:sldMkLst>
        <pc:spChg chg="mod">
          <ac:chgData name="Guest User" userId="S::urn:spo:anon#76d3e5ded2df3915151b209364b6671d633f0e3708eb6f4d6b2ee6a33f630902::" providerId="AD" clId="Web-{520FC0AF-747E-3532-BA44-AFADAB2EF3DB}" dt="2024-01-11T16:47:26.585" v="53" actId="20577"/>
          <ac:spMkLst>
            <pc:docMk/>
            <pc:sldMk cId="3770968377" sldId="265"/>
            <ac:spMk id="2" creationId="{35AEF51A-BB18-E8D0-8580-0F57F544F85E}"/>
          </ac:spMkLst>
        </pc:spChg>
        <pc:picChg chg="del">
          <ac:chgData name="Guest User" userId="S::urn:spo:anon#76d3e5ded2df3915151b209364b6671d633f0e3708eb6f4d6b2ee6a33f630902::" providerId="AD" clId="Web-{520FC0AF-747E-3532-BA44-AFADAB2EF3DB}" dt="2024-01-11T16:45:27.783" v="20"/>
          <ac:picMkLst>
            <pc:docMk/>
            <pc:sldMk cId="3770968377" sldId="265"/>
            <ac:picMk id="4" creationId="{A1C8728F-10E0-167A-481D-CD4EBC85EDEA}"/>
          </ac:picMkLst>
        </pc:picChg>
        <pc:picChg chg="mod">
          <ac:chgData name="Guest User" userId="S::urn:spo:anon#76d3e5ded2df3915151b209364b6671d633f0e3708eb6f4d6b2ee6a33f630902::" providerId="AD" clId="Web-{520FC0AF-747E-3532-BA44-AFADAB2EF3DB}" dt="2024-01-11T16:47:35.632" v="54"/>
          <ac:picMkLst>
            <pc:docMk/>
            <pc:sldMk cId="3770968377" sldId="265"/>
            <ac:picMk id="5" creationId="{4D6336DC-BE1F-85EE-1950-B034B61E2BA2}"/>
          </ac:picMkLst>
        </pc:picChg>
        <pc:picChg chg="del">
          <ac:chgData name="Guest User" userId="S::urn:spo:anon#76d3e5ded2df3915151b209364b6671d633f0e3708eb6f4d6b2ee6a33f630902::" providerId="AD" clId="Web-{520FC0AF-747E-3532-BA44-AFADAB2EF3DB}" dt="2024-01-11T16:45:27.206" v="19"/>
          <ac:picMkLst>
            <pc:docMk/>
            <pc:sldMk cId="3770968377" sldId="265"/>
            <ac:picMk id="7" creationId="{F2864414-A188-7175-68B8-13C116253ACA}"/>
          </ac:picMkLst>
        </pc:picChg>
      </pc:sldChg>
      <pc:sldChg chg="addSp delSp modSp">
        <pc:chgData name="Guest User" userId="S::urn:spo:anon#76d3e5ded2df3915151b209364b6671d633f0e3708eb6f4d6b2ee6a33f630902::" providerId="AD" clId="Web-{520FC0AF-747E-3532-BA44-AFADAB2EF3DB}" dt="2024-01-11T16:59:56.023" v="198" actId="1076"/>
        <pc:sldMkLst>
          <pc:docMk/>
          <pc:sldMk cId="3967407981" sldId="266"/>
        </pc:sldMkLst>
        <pc:spChg chg="mod">
          <ac:chgData name="Guest User" userId="S::urn:spo:anon#76d3e5ded2df3915151b209364b6671d633f0e3708eb6f4d6b2ee6a33f630902::" providerId="AD" clId="Web-{520FC0AF-747E-3532-BA44-AFADAB2EF3DB}" dt="2024-01-11T16:59:56.023" v="198" actId="1076"/>
          <ac:spMkLst>
            <pc:docMk/>
            <pc:sldMk cId="3967407981" sldId="266"/>
            <ac:spMk id="2" creationId="{566336C3-588A-5C65-0B39-65AE15E49E9E}"/>
          </ac:spMkLst>
        </pc:spChg>
        <pc:picChg chg="mod">
          <ac:chgData name="Guest User" userId="S::urn:spo:anon#76d3e5ded2df3915151b209364b6671d633f0e3708eb6f4d6b2ee6a33f630902::" providerId="AD" clId="Web-{520FC0AF-747E-3532-BA44-AFADAB2EF3DB}" dt="2024-01-11T16:59:50.711" v="197" actId="1076"/>
          <ac:picMkLst>
            <pc:docMk/>
            <pc:sldMk cId="3967407981" sldId="266"/>
            <ac:picMk id="3" creationId="{39A0AAF2-F321-CFB7-6D4C-EE01CF2E43B4}"/>
          </ac:picMkLst>
        </pc:picChg>
        <pc:picChg chg="mod">
          <ac:chgData name="Guest User" userId="S::urn:spo:anon#76d3e5ded2df3915151b209364b6671d633f0e3708eb6f4d6b2ee6a33f630902::" providerId="AD" clId="Web-{520FC0AF-747E-3532-BA44-AFADAB2EF3DB}" dt="2024-01-11T16:59:13.303" v="189" actId="1076"/>
          <ac:picMkLst>
            <pc:docMk/>
            <pc:sldMk cId="3967407981" sldId="266"/>
            <ac:picMk id="5" creationId="{D2CDD555-AC20-38D6-7CF6-3F3B130DEFCD}"/>
          </ac:picMkLst>
        </pc:picChg>
        <pc:picChg chg="del">
          <ac:chgData name="Guest User" userId="S::urn:spo:anon#76d3e5ded2df3915151b209364b6671d633f0e3708eb6f4d6b2ee6a33f630902::" providerId="AD" clId="Web-{520FC0AF-747E-3532-BA44-AFADAB2EF3DB}" dt="2024-01-11T16:45:30.502" v="22"/>
          <ac:picMkLst>
            <pc:docMk/>
            <pc:sldMk cId="3967407981" sldId="266"/>
            <ac:picMk id="6" creationId="{D5347329-FCAB-51AB-68C8-6A71EE9C1FA6}"/>
          </ac:picMkLst>
        </pc:picChg>
        <pc:picChg chg="add del">
          <ac:chgData name="Guest User" userId="S::urn:spo:anon#76d3e5ded2df3915151b209364b6671d633f0e3708eb6f4d6b2ee6a33f630902::" providerId="AD" clId="Web-{520FC0AF-747E-3532-BA44-AFADAB2EF3DB}" dt="2024-01-11T16:48:21.150" v="72"/>
          <ac:picMkLst>
            <pc:docMk/>
            <pc:sldMk cId="3967407981" sldId="266"/>
            <ac:picMk id="7" creationId="{5E9302BE-3087-5D8F-89E0-2B1594F70C34}"/>
          </ac:picMkLst>
        </pc:picChg>
        <pc:picChg chg="del">
          <ac:chgData name="Guest User" userId="S::urn:spo:anon#76d3e5ded2df3915151b209364b6671d633f0e3708eb6f4d6b2ee6a33f630902::" providerId="AD" clId="Web-{520FC0AF-747E-3532-BA44-AFADAB2EF3DB}" dt="2024-01-11T16:45:29.658" v="21"/>
          <ac:picMkLst>
            <pc:docMk/>
            <pc:sldMk cId="3967407981" sldId="266"/>
            <ac:picMk id="8" creationId="{1A818353-039F-D627-F4ED-F2BD1EC513BB}"/>
          </ac:picMkLst>
        </pc:picChg>
        <pc:picChg chg="add del">
          <ac:chgData name="Guest User" userId="S::urn:spo:anon#76d3e5ded2df3915151b209364b6671d633f0e3708eb6f4d6b2ee6a33f630902::" providerId="AD" clId="Web-{520FC0AF-747E-3532-BA44-AFADAB2EF3DB}" dt="2024-01-11T16:48:21.150" v="71"/>
          <ac:picMkLst>
            <pc:docMk/>
            <pc:sldMk cId="3967407981" sldId="266"/>
            <ac:picMk id="10" creationId="{DCC336D4-3690-472C-B9CE-F28798D0B0CC}"/>
          </ac:picMkLst>
        </pc:picChg>
        <pc:picChg chg="add">
          <ac:chgData name="Guest User" userId="S::urn:spo:anon#76d3e5ded2df3915151b209364b6671d633f0e3708eb6f4d6b2ee6a33f630902::" providerId="AD" clId="Web-{520FC0AF-747E-3532-BA44-AFADAB2EF3DB}" dt="2024-01-11T16:48:39.088" v="76"/>
          <ac:picMkLst>
            <pc:docMk/>
            <pc:sldMk cId="3967407981" sldId="266"/>
            <ac:picMk id="12" creationId="{4D17742B-11B1-2CF1-653D-7242A4D6FE90}"/>
          </ac:picMkLst>
        </pc:picChg>
        <pc:picChg chg="add">
          <ac:chgData name="Guest User" userId="S::urn:spo:anon#76d3e5ded2df3915151b209364b6671d633f0e3708eb6f4d6b2ee6a33f630902::" providerId="AD" clId="Web-{520FC0AF-747E-3532-BA44-AFADAB2EF3DB}" dt="2024-01-11T16:48:39.104" v="77"/>
          <ac:picMkLst>
            <pc:docMk/>
            <pc:sldMk cId="3967407981" sldId="266"/>
            <ac:picMk id="14" creationId="{C1C098BF-3F59-3279-8481-CB5C2192292D}"/>
          </ac:picMkLst>
        </pc:picChg>
      </pc:sldChg>
      <pc:sldChg chg="addSp delSp modSp">
        <pc:chgData name="Guest User" userId="S::urn:spo:anon#76d3e5ded2df3915151b209364b6671d633f0e3708eb6f4d6b2ee6a33f630902::" providerId="AD" clId="Web-{520FC0AF-747E-3532-BA44-AFADAB2EF3DB}" dt="2024-01-11T17:01:26.621" v="210" actId="1076"/>
        <pc:sldMkLst>
          <pc:docMk/>
          <pc:sldMk cId="2853800727" sldId="267"/>
        </pc:sldMkLst>
        <pc:spChg chg="mod">
          <ac:chgData name="Guest User" userId="S::urn:spo:anon#76d3e5ded2df3915151b209364b6671d633f0e3708eb6f4d6b2ee6a33f630902::" providerId="AD" clId="Web-{520FC0AF-747E-3532-BA44-AFADAB2EF3DB}" dt="2024-01-11T17:01:20.464" v="209" actId="20577"/>
          <ac:spMkLst>
            <pc:docMk/>
            <pc:sldMk cId="2853800727" sldId="267"/>
            <ac:spMk id="2" creationId="{369BCDCB-D499-5FD2-79BD-FC18A34C2B97}"/>
          </ac:spMkLst>
        </pc:spChg>
        <pc:spChg chg="mod">
          <ac:chgData name="Guest User" userId="S::urn:spo:anon#76d3e5ded2df3915151b209364b6671d633f0e3708eb6f4d6b2ee6a33f630902::" providerId="AD" clId="Web-{520FC0AF-747E-3532-BA44-AFADAB2EF3DB}" dt="2024-01-11T16:49:20.699" v="88" actId="1076"/>
          <ac:spMkLst>
            <pc:docMk/>
            <pc:sldMk cId="2853800727" sldId="267"/>
            <ac:spMk id="7" creationId="{DCCF3876-E19F-D749-004E-97C1C33FDC78}"/>
          </ac:spMkLst>
        </pc:spChg>
        <pc:picChg chg="mod">
          <ac:chgData name="Guest User" userId="S::urn:spo:anon#76d3e5ded2df3915151b209364b6671d633f0e3708eb6f4d6b2ee6a33f630902::" providerId="AD" clId="Web-{520FC0AF-747E-3532-BA44-AFADAB2EF3DB}" dt="2024-01-11T16:50:51.062" v="101" actId="1076"/>
          <ac:picMkLst>
            <pc:docMk/>
            <pc:sldMk cId="2853800727" sldId="267"/>
            <ac:picMk id="4" creationId="{02AA7BF8-23F5-06B9-E290-B200B73CBDEF}"/>
          </ac:picMkLst>
        </pc:picChg>
        <pc:picChg chg="mod">
          <ac:chgData name="Guest User" userId="S::urn:spo:anon#76d3e5ded2df3915151b209364b6671d633f0e3708eb6f4d6b2ee6a33f630902::" providerId="AD" clId="Web-{520FC0AF-747E-3532-BA44-AFADAB2EF3DB}" dt="2024-01-11T16:50:42.640" v="99" actId="1076"/>
          <ac:picMkLst>
            <pc:docMk/>
            <pc:sldMk cId="2853800727" sldId="267"/>
            <ac:picMk id="5" creationId="{DDCE4839-FF27-17A7-4BC2-5533B3102D1B}"/>
          </ac:picMkLst>
        </pc:picChg>
        <pc:picChg chg="mod modCrop">
          <ac:chgData name="Guest User" userId="S::urn:spo:anon#76d3e5ded2df3915151b209364b6671d633f0e3708eb6f4d6b2ee6a33f630902::" providerId="AD" clId="Web-{520FC0AF-747E-3532-BA44-AFADAB2EF3DB}" dt="2024-01-11T16:50:53.484" v="102" actId="1076"/>
          <ac:picMkLst>
            <pc:docMk/>
            <pc:sldMk cId="2853800727" sldId="267"/>
            <ac:picMk id="6" creationId="{DA570467-E5EB-FA05-3BBC-2D70B937351D}"/>
          </ac:picMkLst>
        </pc:picChg>
        <pc:picChg chg="mod">
          <ac:chgData name="Guest User" userId="S::urn:spo:anon#76d3e5ded2df3915151b209364b6671d633f0e3708eb6f4d6b2ee6a33f630902::" providerId="AD" clId="Web-{520FC0AF-747E-3532-BA44-AFADAB2EF3DB}" dt="2024-01-11T17:01:26.621" v="210" actId="1076"/>
          <ac:picMkLst>
            <pc:docMk/>
            <pc:sldMk cId="2853800727" sldId="267"/>
            <ac:picMk id="8" creationId="{9DFA3998-63B9-F8CA-C62C-9FA1C27FA984}"/>
          </ac:picMkLst>
        </pc:picChg>
        <pc:picChg chg="del">
          <ac:chgData name="Guest User" userId="S::urn:spo:anon#76d3e5ded2df3915151b209364b6671d633f0e3708eb6f4d6b2ee6a33f630902::" providerId="AD" clId="Web-{520FC0AF-747E-3532-BA44-AFADAB2EF3DB}" dt="2024-01-11T16:45:43.065" v="30"/>
          <ac:picMkLst>
            <pc:docMk/>
            <pc:sldMk cId="2853800727" sldId="267"/>
            <ac:picMk id="9" creationId="{6BBAB591-7EDF-03D3-C78A-B423ECAD7181}"/>
          </ac:picMkLst>
        </pc:picChg>
        <pc:picChg chg="add">
          <ac:chgData name="Guest User" userId="S::urn:spo:anon#76d3e5ded2df3915151b209364b6671d633f0e3708eb6f4d6b2ee6a33f630902::" providerId="AD" clId="Web-{520FC0AF-747E-3532-BA44-AFADAB2EF3DB}" dt="2024-01-11T16:49:09.839" v="84"/>
          <ac:picMkLst>
            <pc:docMk/>
            <pc:sldMk cId="2853800727" sldId="267"/>
            <ac:picMk id="10" creationId="{CE52D225-33C9-BBFA-C28B-038EBAAB15D4}"/>
          </ac:picMkLst>
        </pc:picChg>
        <pc:picChg chg="del">
          <ac:chgData name="Guest User" userId="S::urn:spo:anon#76d3e5ded2df3915151b209364b6671d633f0e3708eb6f4d6b2ee6a33f630902::" providerId="AD" clId="Web-{520FC0AF-747E-3532-BA44-AFADAB2EF3DB}" dt="2024-01-11T16:45:41.799" v="29"/>
          <ac:picMkLst>
            <pc:docMk/>
            <pc:sldMk cId="2853800727" sldId="267"/>
            <ac:picMk id="11" creationId="{93B0DA5E-554C-EA90-BC57-AF7B067F0A92}"/>
          </ac:picMkLst>
        </pc:picChg>
        <pc:picChg chg="add">
          <ac:chgData name="Guest User" userId="S::urn:spo:anon#76d3e5ded2df3915151b209364b6671d633f0e3708eb6f4d6b2ee6a33f630902::" providerId="AD" clId="Web-{520FC0AF-747E-3532-BA44-AFADAB2EF3DB}" dt="2024-01-11T16:49:09.839" v="85"/>
          <ac:picMkLst>
            <pc:docMk/>
            <pc:sldMk cId="2853800727" sldId="267"/>
            <ac:picMk id="13" creationId="{562EC75A-8697-3F41-A130-35B1B3FD18D9}"/>
          </ac:picMkLst>
        </pc:picChg>
      </pc:sldChg>
      <pc:sldChg chg="delSp modSp">
        <pc:chgData name="Guest User" userId="S::urn:spo:anon#76d3e5ded2df3915151b209364b6671d633f0e3708eb6f4d6b2ee6a33f630902::" providerId="AD" clId="Web-{520FC0AF-747E-3532-BA44-AFADAB2EF3DB}" dt="2024-01-11T17:00:00.992" v="199" actId="20577"/>
        <pc:sldMkLst>
          <pc:docMk/>
          <pc:sldMk cId="609922508" sldId="268"/>
        </pc:sldMkLst>
        <pc:spChg chg="mod">
          <ac:chgData name="Guest User" userId="S::urn:spo:anon#76d3e5ded2df3915151b209364b6671d633f0e3708eb6f4d6b2ee6a33f630902::" providerId="AD" clId="Web-{520FC0AF-747E-3532-BA44-AFADAB2EF3DB}" dt="2024-01-11T17:00:00.992" v="199" actId="20577"/>
          <ac:spMkLst>
            <pc:docMk/>
            <pc:sldMk cId="609922508" sldId="268"/>
            <ac:spMk id="2" creationId="{B7AB77A5-4167-81D0-999D-0CA7D018D548}"/>
          </ac:spMkLst>
        </pc:spChg>
        <pc:picChg chg="del">
          <ac:chgData name="Guest User" userId="S::urn:spo:anon#76d3e5ded2df3915151b209364b6671d633f0e3708eb6f4d6b2ee6a33f630902::" providerId="AD" clId="Web-{520FC0AF-747E-3532-BA44-AFADAB2EF3DB}" dt="2024-01-11T16:45:36.080" v="26"/>
          <ac:picMkLst>
            <pc:docMk/>
            <pc:sldMk cId="609922508" sldId="268"/>
            <ac:picMk id="4" creationId="{FF427161-E288-C641-5CF9-D629132C7ED3}"/>
          </ac:picMkLst>
        </pc:picChg>
        <pc:picChg chg="del">
          <ac:chgData name="Guest User" userId="S::urn:spo:anon#76d3e5ded2df3915151b209364b6671d633f0e3708eb6f4d6b2ee6a33f630902::" providerId="AD" clId="Web-{520FC0AF-747E-3532-BA44-AFADAB2EF3DB}" dt="2024-01-11T16:45:35.096" v="25"/>
          <ac:picMkLst>
            <pc:docMk/>
            <pc:sldMk cId="609922508" sldId="268"/>
            <ac:picMk id="9" creationId="{8FF63F6A-9F8F-A5DD-4B42-96A791C65C68}"/>
          </ac:picMkLst>
        </pc:picChg>
      </pc:sldChg>
      <pc:sldChg chg="addSp delSp modSp">
        <pc:chgData name="Guest User" userId="S::urn:spo:anon#76d3e5ded2df3915151b209364b6671d633f0e3708eb6f4d6b2ee6a33f630902::" providerId="AD" clId="Web-{520FC0AF-747E-3532-BA44-AFADAB2EF3DB}" dt="2024-01-11T17:00:06.039" v="200" actId="20577"/>
        <pc:sldMkLst>
          <pc:docMk/>
          <pc:sldMk cId="1446985870" sldId="270"/>
        </pc:sldMkLst>
        <pc:spChg chg="mod">
          <ac:chgData name="Guest User" userId="S::urn:spo:anon#76d3e5ded2df3915151b209364b6671d633f0e3708eb6f4d6b2ee6a33f630902::" providerId="AD" clId="Web-{520FC0AF-747E-3532-BA44-AFADAB2EF3DB}" dt="2024-01-11T17:00:06.039" v="200" actId="20577"/>
          <ac:spMkLst>
            <pc:docMk/>
            <pc:sldMk cId="1446985870" sldId="270"/>
            <ac:spMk id="2" creationId="{95BA1904-BA54-0654-9E17-00114C28346F}"/>
          </ac:spMkLst>
        </pc:spChg>
        <pc:picChg chg="mod">
          <ac:chgData name="Guest User" userId="S::urn:spo:anon#76d3e5ded2df3915151b209364b6671d633f0e3708eb6f4d6b2ee6a33f630902::" providerId="AD" clId="Web-{520FC0AF-747E-3532-BA44-AFADAB2EF3DB}" dt="2024-01-11T16:48:45.635" v="80" actId="1076"/>
          <ac:picMkLst>
            <pc:docMk/>
            <pc:sldMk cId="1446985870" sldId="270"/>
            <ac:picMk id="4" creationId="{4D776112-959E-E586-9F51-B2EADECB49F7}"/>
          </ac:picMkLst>
        </pc:picChg>
        <pc:picChg chg="del">
          <ac:chgData name="Guest User" userId="S::urn:spo:anon#76d3e5ded2df3915151b209364b6671d633f0e3708eb6f4d6b2ee6a33f630902::" providerId="AD" clId="Web-{520FC0AF-747E-3532-BA44-AFADAB2EF3DB}" dt="2024-01-11T16:45:33.361" v="24"/>
          <ac:picMkLst>
            <pc:docMk/>
            <pc:sldMk cId="1446985870" sldId="270"/>
            <ac:picMk id="9" creationId="{F273EF6E-451E-9597-6D97-51FF200CF1FF}"/>
          </ac:picMkLst>
        </pc:picChg>
        <pc:picChg chg="add">
          <ac:chgData name="Guest User" userId="S::urn:spo:anon#76d3e5ded2df3915151b209364b6671d633f0e3708eb6f4d6b2ee6a33f630902::" providerId="AD" clId="Web-{520FC0AF-747E-3532-BA44-AFADAB2EF3DB}" dt="2024-01-11T16:48:41.401" v="78"/>
          <ac:picMkLst>
            <pc:docMk/>
            <pc:sldMk cId="1446985870" sldId="270"/>
            <ac:picMk id="10" creationId="{1501A6BE-26D4-979F-DB95-34223CD33695}"/>
          </ac:picMkLst>
        </pc:picChg>
        <pc:picChg chg="del">
          <ac:chgData name="Guest User" userId="S::urn:spo:anon#76d3e5ded2df3915151b209364b6671d633f0e3708eb6f4d6b2ee6a33f630902::" providerId="AD" clId="Web-{520FC0AF-747E-3532-BA44-AFADAB2EF3DB}" dt="2024-01-11T16:45:32.549" v="23"/>
          <ac:picMkLst>
            <pc:docMk/>
            <pc:sldMk cId="1446985870" sldId="270"/>
            <ac:picMk id="11" creationId="{9E867763-C005-8003-C01D-9551BA4D6EAE}"/>
          </ac:picMkLst>
        </pc:picChg>
        <pc:picChg chg="add">
          <ac:chgData name="Guest User" userId="S::urn:spo:anon#76d3e5ded2df3915151b209364b6671d633f0e3708eb6f4d6b2ee6a33f630902::" providerId="AD" clId="Web-{520FC0AF-747E-3532-BA44-AFADAB2EF3DB}" dt="2024-01-11T16:48:41.416" v="79"/>
          <ac:picMkLst>
            <pc:docMk/>
            <pc:sldMk cId="1446985870" sldId="270"/>
            <ac:picMk id="14" creationId="{ABB1C6DB-0251-F8E9-C6FF-7F3800201CC8}"/>
          </ac:picMkLst>
        </pc:picChg>
      </pc:sldChg>
      <pc:sldChg chg="addSp delSp modSp">
        <pc:chgData name="Guest User" userId="S::urn:spo:anon#76d3e5ded2df3915151b209364b6671d633f0e3708eb6f4d6b2ee6a33f630902::" providerId="AD" clId="Web-{520FC0AF-747E-3532-BA44-AFADAB2EF3DB}" dt="2024-01-11T17:01:33.340" v="211" actId="20577"/>
        <pc:sldMkLst>
          <pc:docMk/>
          <pc:sldMk cId="3493242579" sldId="271"/>
        </pc:sldMkLst>
        <pc:spChg chg="mod">
          <ac:chgData name="Guest User" userId="S::urn:spo:anon#76d3e5ded2df3915151b209364b6671d633f0e3708eb6f4d6b2ee6a33f630902::" providerId="AD" clId="Web-{520FC0AF-747E-3532-BA44-AFADAB2EF3DB}" dt="2024-01-11T17:01:33.340" v="211" actId="20577"/>
          <ac:spMkLst>
            <pc:docMk/>
            <pc:sldMk cId="3493242579" sldId="271"/>
            <ac:spMk id="2" creationId="{FC0240F4-AD6E-AEA7-93E2-348CD9BEC574}"/>
          </ac:spMkLst>
        </pc:spChg>
        <pc:picChg chg="mod">
          <ac:chgData name="Guest User" userId="S::urn:spo:anon#76d3e5ded2df3915151b209364b6671d633f0e3708eb6f4d6b2ee6a33f630902::" providerId="AD" clId="Web-{520FC0AF-747E-3532-BA44-AFADAB2EF3DB}" dt="2024-01-11T16:51:13.579" v="104" actId="1076"/>
          <ac:picMkLst>
            <pc:docMk/>
            <pc:sldMk cId="3493242579" sldId="271"/>
            <ac:picMk id="5" creationId="{55E2CAEC-4DF7-287C-CF84-AF3709473F1A}"/>
          </ac:picMkLst>
        </pc:picChg>
        <pc:picChg chg="del">
          <ac:chgData name="Guest User" userId="S::urn:spo:anon#76d3e5ded2df3915151b209364b6671d633f0e3708eb6f4d6b2ee6a33f630902::" providerId="AD" clId="Web-{520FC0AF-747E-3532-BA44-AFADAB2EF3DB}" dt="2024-01-11T16:45:45.893" v="32"/>
          <ac:picMkLst>
            <pc:docMk/>
            <pc:sldMk cId="3493242579" sldId="271"/>
            <ac:picMk id="6" creationId="{C59EC210-BA9D-E2F4-9AC6-053C5CBCF592}"/>
          </ac:picMkLst>
        </pc:picChg>
        <pc:picChg chg="add">
          <ac:chgData name="Guest User" userId="S::urn:spo:anon#76d3e5ded2df3915151b209364b6671d633f0e3708eb6f4d6b2ee6a33f630902::" providerId="AD" clId="Web-{520FC0AF-747E-3532-BA44-AFADAB2EF3DB}" dt="2024-01-11T16:51:15.579" v="105"/>
          <ac:picMkLst>
            <pc:docMk/>
            <pc:sldMk cId="3493242579" sldId="271"/>
            <ac:picMk id="7" creationId="{9531212A-167A-0B01-237E-7EE06AE455FA}"/>
          </ac:picMkLst>
        </pc:picChg>
        <pc:picChg chg="del">
          <ac:chgData name="Guest User" userId="S::urn:spo:anon#76d3e5ded2df3915151b209364b6671d633f0e3708eb6f4d6b2ee6a33f630902::" providerId="AD" clId="Web-{520FC0AF-747E-3532-BA44-AFADAB2EF3DB}" dt="2024-01-11T16:45:44.846" v="31"/>
          <ac:picMkLst>
            <pc:docMk/>
            <pc:sldMk cId="3493242579" sldId="271"/>
            <ac:picMk id="8" creationId="{0A9518F4-FCE6-BF4B-9EE5-D96EE366E201}"/>
          </ac:picMkLst>
        </pc:picChg>
        <pc:picChg chg="add">
          <ac:chgData name="Guest User" userId="S::urn:spo:anon#76d3e5ded2df3915151b209364b6671d633f0e3708eb6f4d6b2ee6a33f630902::" providerId="AD" clId="Web-{520FC0AF-747E-3532-BA44-AFADAB2EF3DB}" dt="2024-01-11T16:51:15.579" v="106"/>
          <ac:picMkLst>
            <pc:docMk/>
            <pc:sldMk cId="3493242579" sldId="271"/>
            <ac:picMk id="10" creationId="{63D5EDBD-25D6-496F-2EDB-24455D91E051}"/>
          </ac:picMkLst>
        </pc:picChg>
      </pc:sldChg>
      <pc:sldChg chg="addSp delSp modSp">
        <pc:chgData name="Guest User" userId="S::urn:spo:anon#76d3e5ded2df3915151b209364b6671d633f0e3708eb6f4d6b2ee6a33f630902::" providerId="AD" clId="Web-{520FC0AF-747E-3532-BA44-AFADAB2EF3DB}" dt="2024-01-11T17:05:03.318" v="239"/>
        <pc:sldMkLst>
          <pc:docMk/>
          <pc:sldMk cId="2984445647" sldId="272"/>
        </pc:sldMkLst>
        <pc:spChg chg="mod">
          <ac:chgData name="Guest User" userId="S::urn:spo:anon#76d3e5ded2df3915151b209364b6671d633f0e3708eb6f4d6b2ee6a33f630902::" providerId="AD" clId="Web-{520FC0AF-747E-3532-BA44-AFADAB2EF3DB}" dt="2024-01-11T17:02:14.373" v="213" actId="1076"/>
          <ac:spMkLst>
            <pc:docMk/>
            <pc:sldMk cId="2984445647" sldId="272"/>
            <ac:spMk id="2" creationId="{E1692D12-20B9-08B6-CF07-5066087679A7}"/>
          </ac:spMkLst>
        </pc:spChg>
        <pc:spChg chg="mod">
          <ac:chgData name="Guest User" userId="S::urn:spo:anon#76d3e5ded2df3915151b209364b6671d633f0e3708eb6f4d6b2ee6a33f630902::" providerId="AD" clId="Web-{520FC0AF-747E-3532-BA44-AFADAB2EF3DB}" dt="2024-01-11T17:02:52.093" v="222" actId="1076"/>
          <ac:spMkLst>
            <pc:docMk/>
            <pc:sldMk cId="2984445647" sldId="272"/>
            <ac:spMk id="3" creationId="{BA050591-107A-1A42-0AC9-18AF27E96549}"/>
          </ac:spMkLst>
        </pc:spChg>
        <pc:spChg chg="mod">
          <ac:chgData name="Guest User" userId="S::urn:spo:anon#76d3e5ded2df3915151b209364b6671d633f0e3708eb6f4d6b2ee6a33f630902::" providerId="AD" clId="Web-{520FC0AF-747E-3532-BA44-AFADAB2EF3DB}" dt="2024-01-11T17:02:55.265" v="223" actId="1076"/>
          <ac:spMkLst>
            <pc:docMk/>
            <pc:sldMk cId="2984445647" sldId="272"/>
            <ac:spMk id="6" creationId="{DB035641-AAC7-F235-DC2D-658EDDC745B2}"/>
          </ac:spMkLst>
        </pc:spChg>
        <pc:graphicFrameChg chg="mod modGraphic">
          <ac:chgData name="Guest User" userId="S::urn:spo:anon#76d3e5ded2df3915151b209364b6671d633f0e3708eb6f4d6b2ee6a33f630902::" providerId="AD" clId="Web-{520FC0AF-747E-3532-BA44-AFADAB2EF3DB}" dt="2024-01-11T17:05:03.318" v="239"/>
          <ac:graphicFrameMkLst>
            <pc:docMk/>
            <pc:sldMk cId="2984445647" sldId="272"/>
            <ac:graphicFrameMk id="5" creationId="{CECA6AD2-10FF-25B1-E30F-16C54D44F032}"/>
          </ac:graphicFrameMkLst>
        </pc:graphicFrameChg>
        <pc:graphicFrameChg chg="mod modGraphic">
          <ac:chgData name="Guest User" userId="S::urn:spo:anon#76d3e5ded2df3915151b209364b6671d633f0e3708eb6f4d6b2ee6a33f630902::" providerId="AD" clId="Web-{520FC0AF-747E-3532-BA44-AFADAB2EF3DB}" dt="2024-01-11T17:04:55.099" v="237"/>
          <ac:graphicFrameMkLst>
            <pc:docMk/>
            <pc:sldMk cId="2984445647" sldId="272"/>
            <ac:graphicFrameMk id="12" creationId="{A9E2A15D-FDF1-BDCA-8267-C4B8EB48EBD1}"/>
          </ac:graphicFrameMkLst>
        </pc:graphicFrameChg>
        <pc:picChg chg="mod">
          <ac:chgData name="Guest User" userId="S::urn:spo:anon#76d3e5ded2df3915151b209364b6671d633f0e3708eb6f4d6b2ee6a33f630902::" providerId="AD" clId="Web-{520FC0AF-747E-3532-BA44-AFADAB2EF3DB}" dt="2024-01-11T17:02:57.703" v="224" actId="1076"/>
          <ac:picMkLst>
            <pc:docMk/>
            <pc:sldMk cId="2984445647" sldId="272"/>
            <ac:picMk id="4" creationId="{432082C3-A963-2BE8-5C8E-C05E5EFBF4CB}"/>
          </ac:picMkLst>
        </pc:picChg>
        <pc:picChg chg="del">
          <ac:chgData name="Guest User" userId="S::urn:spo:anon#76d3e5ded2df3915151b209364b6671d633f0e3708eb6f4d6b2ee6a33f630902::" providerId="AD" clId="Web-{520FC0AF-747E-3532-BA44-AFADAB2EF3DB}" dt="2024-01-11T16:45:49.393" v="34"/>
          <ac:picMkLst>
            <pc:docMk/>
            <pc:sldMk cId="2984445647" sldId="272"/>
            <ac:picMk id="8" creationId="{31539A35-3C85-71FE-2996-D8D000F6EEC7}"/>
          </ac:picMkLst>
        </pc:picChg>
        <pc:picChg chg="add">
          <ac:chgData name="Guest User" userId="S::urn:spo:anon#76d3e5ded2df3915151b209364b6671d633f0e3708eb6f4d6b2ee6a33f630902::" providerId="AD" clId="Web-{520FC0AF-747E-3532-BA44-AFADAB2EF3DB}" dt="2024-01-11T16:51:21.814" v="108"/>
          <ac:picMkLst>
            <pc:docMk/>
            <pc:sldMk cId="2984445647" sldId="272"/>
            <ac:picMk id="9" creationId="{4D398EEB-AB08-7DBA-A997-9A675A624AE8}"/>
          </ac:picMkLst>
        </pc:picChg>
        <pc:picChg chg="del">
          <ac:chgData name="Guest User" userId="S::urn:spo:anon#76d3e5ded2df3915151b209364b6671d633f0e3708eb6f4d6b2ee6a33f630902::" providerId="AD" clId="Web-{520FC0AF-747E-3532-BA44-AFADAB2EF3DB}" dt="2024-01-11T16:45:48.237" v="33"/>
          <ac:picMkLst>
            <pc:docMk/>
            <pc:sldMk cId="2984445647" sldId="272"/>
            <ac:picMk id="10" creationId="{E2369172-694A-51DF-E4B4-BE14534460C8}"/>
          </ac:picMkLst>
        </pc:picChg>
        <pc:picChg chg="mod">
          <ac:chgData name="Guest User" userId="S::urn:spo:anon#76d3e5ded2df3915151b209364b6671d633f0e3708eb6f4d6b2ee6a33f630902::" providerId="AD" clId="Web-{520FC0AF-747E-3532-BA44-AFADAB2EF3DB}" dt="2024-01-11T17:02:41.031" v="219" actId="1076"/>
          <ac:picMkLst>
            <pc:docMk/>
            <pc:sldMk cId="2984445647" sldId="272"/>
            <ac:picMk id="13" creationId="{2C6F3213-B7EE-1E79-503F-B32DFD7BF6A5}"/>
          </ac:picMkLst>
        </pc:picChg>
        <pc:picChg chg="add">
          <ac:chgData name="Guest User" userId="S::urn:spo:anon#76d3e5ded2df3915151b209364b6671d633f0e3708eb6f4d6b2ee6a33f630902::" providerId="AD" clId="Web-{520FC0AF-747E-3532-BA44-AFADAB2EF3DB}" dt="2024-01-11T16:51:21.845" v="109"/>
          <ac:picMkLst>
            <pc:docMk/>
            <pc:sldMk cId="2984445647" sldId="272"/>
            <ac:picMk id="14" creationId="{CB149605-69E6-8470-2D07-BFC2228C145B}"/>
          </ac:picMkLst>
        </pc:picChg>
      </pc:sldChg>
      <pc:sldChg chg="addSp delSp modSp">
        <pc:chgData name="Guest User" userId="S::urn:spo:anon#76d3e5ded2df3915151b209364b6671d633f0e3708eb6f4d6b2ee6a33f630902::" providerId="AD" clId="Web-{520FC0AF-747E-3532-BA44-AFADAB2EF3DB}" dt="2024-01-11T17:05:24.678" v="240" actId="20577"/>
        <pc:sldMkLst>
          <pc:docMk/>
          <pc:sldMk cId="1437929801" sldId="273"/>
        </pc:sldMkLst>
        <pc:spChg chg="mod">
          <ac:chgData name="Guest User" userId="S::urn:spo:anon#76d3e5ded2df3915151b209364b6671d633f0e3708eb6f4d6b2ee6a33f630902::" providerId="AD" clId="Web-{520FC0AF-747E-3532-BA44-AFADAB2EF3DB}" dt="2024-01-11T17:05:24.678" v="240" actId="20577"/>
          <ac:spMkLst>
            <pc:docMk/>
            <pc:sldMk cId="1437929801" sldId="273"/>
            <ac:spMk id="2" creationId="{1C25B232-26A6-E68B-66AF-12D718A31175}"/>
          </ac:spMkLst>
        </pc:spChg>
        <pc:spChg chg="mod">
          <ac:chgData name="Guest User" userId="S::urn:spo:anon#76d3e5ded2df3915151b209364b6671d633f0e3708eb6f4d6b2ee6a33f630902::" providerId="AD" clId="Web-{520FC0AF-747E-3532-BA44-AFADAB2EF3DB}" dt="2024-01-11T16:52:14.160" v="119" actId="1076"/>
          <ac:spMkLst>
            <pc:docMk/>
            <pc:sldMk cId="1437929801" sldId="273"/>
            <ac:spMk id="4" creationId="{97715C54-C8B3-ECE3-150E-7BF300F4DA0D}"/>
          </ac:spMkLst>
        </pc:spChg>
        <pc:picChg chg="mod">
          <ac:chgData name="Guest User" userId="S::urn:spo:anon#76d3e5ded2df3915151b209364b6671d633f0e3708eb6f4d6b2ee6a33f630902::" providerId="AD" clId="Web-{520FC0AF-747E-3532-BA44-AFADAB2EF3DB}" dt="2024-01-11T16:52:14.160" v="118" actId="1076"/>
          <ac:picMkLst>
            <pc:docMk/>
            <pc:sldMk cId="1437929801" sldId="273"/>
            <ac:picMk id="5" creationId="{FDCC5ECB-2C0D-A605-449B-B7E47481933E}"/>
          </ac:picMkLst>
        </pc:picChg>
        <pc:picChg chg="del">
          <ac:chgData name="Guest User" userId="S::urn:spo:anon#76d3e5ded2df3915151b209364b6671d633f0e3708eb6f4d6b2ee6a33f630902::" providerId="AD" clId="Web-{520FC0AF-747E-3532-BA44-AFADAB2EF3DB}" dt="2024-01-11T16:45:57.347" v="38"/>
          <ac:picMkLst>
            <pc:docMk/>
            <pc:sldMk cId="1437929801" sldId="273"/>
            <ac:picMk id="6" creationId="{2B5A48E9-FD23-E13E-3560-3CD70169669B}"/>
          </ac:picMkLst>
        </pc:picChg>
        <pc:picChg chg="add">
          <ac:chgData name="Guest User" userId="S::urn:spo:anon#76d3e5ded2df3915151b209364b6671d633f0e3708eb6f4d6b2ee6a33f630902::" providerId="AD" clId="Web-{520FC0AF-747E-3532-BA44-AFADAB2EF3DB}" dt="2024-01-11T16:52:17.425" v="121"/>
          <ac:picMkLst>
            <pc:docMk/>
            <pc:sldMk cId="1437929801" sldId="273"/>
            <ac:picMk id="7" creationId="{171719D6-A231-C73F-A50E-1A65CC70A532}"/>
          </ac:picMkLst>
        </pc:picChg>
        <pc:picChg chg="del">
          <ac:chgData name="Guest User" userId="S::urn:spo:anon#76d3e5ded2df3915151b209364b6671d633f0e3708eb6f4d6b2ee6a33f630902::" providerId="AD" clId="Web-{520FC0AF-747E-3532-BA44-AFADAB2EF3DB}" dt="2024-01-11T16:45:56.409" v="37"/>
          <ac:picMkLst>
            <pc:docMk/>
            <pc:sldMk cId="1437929801" sldId="273"/>
            <ac:picMk id="9" creationId="{6D67ACD1-2A0E-EDA6-FBF9-93993701E8F3}"/>
          </ac:picMkLst>
        </pc:picChg>
        <pc:picChg chg="add">
          <ac:chgData name="Guest User" userId="S::urn:spo:anon#76d3e5ded2df3915151b209364b6671d633f0e3708eb6f4d6b2ee6a33f630902::" providerId="AD" clId="Web-{520FC0AF-747E-3532-BA44-AFADAB2EF3DB}" dt="2024-01-11T16:52:17.441" v="122"/>
          <ac:picMkLst>
            <pc:docMk/>
            <pc:sldMk cId="1437929801" sldId="273"/>
            <ac:picMk id="11" creationId="{E16B3D1D-BFBA-A53C-8951-663A893D3A82}"/>
          </ac:picMkLst>
        </pc:picChg>
      </pc:sldChg>
      <pc:sldChg chg="addSp delSp modSp">
        <pc:chgData name="Guest User" userId="S::urn:spo:anon#76d3e5ded2df3915151b209364b6671d633f0e3708eb6f4d6b2ee6a33f630902::" providerId="AD" clId="Web-{520FC0AF-747E-3532-BA44-AFADAB2EF3DB}" dt="2024-01-11T17:01:06.121" v="208"/>
        <pc:sldMkLst>
          <pc:docMk/>
          <pc:sldMk cId="4202944846" sldId="274"/>
        </pc:sldMkLst>
        <pc:spChg chg="mod">
          <ac:chgData name="Guest User" userId="S::urn:spo:anon#76d3e5ded2df3915151b209364b6671d633f0e3708eb6f4d6b2ee6a33f630902::" providerId="AD" clId="Web-{520FC0AF-747E-3532-BA44-AFADAB2EF3DB}" dt="2024-01-11T17:00:10.258" v="201" actId="20577"/>
          <ac:spMkLst>
            <pc:docMk/>
            <pc:sldMk cId="4202944846" sldId="274"/>
            <ac:spMk id="2" creationId="{B7AB77A5-4167-81D0-999D-0CA7D018D548}"/>
          </ac:spMkLst>
        </pc:spChg>
        <pc:graphicFrameChg chg="modGraphic">
          <ac:chgData name="Guest User" userId="S::urn:spo:anon#76d3e5ded2df3915151b209364b6671d633f0e3708eb6f4d6b2ee6a33f630902::" providerId="AD" clId="Web-{520FC0AF-747E-3532-BA44-AFADAB2EF3DB}" dt="2024-01-11T17:01:06.121" v="208"/>
          <ac:graphicFrameMkLst>
            <pc:docMk/>
            <pc:sldMk cId="4202944846" sldId="274"/>
            <ac:graphicFrameMk id="12" creationId="{F1CC5DA4-A1F3-CDBE-FB02-384BCF3E25DD}"/>
          </ac:graphicFrameMkLst>
        </pc:graphicFrameChg>
        <pc:picChg chg="del">
          <ac:chgData name="Guest User" userId="S::urn:spo:anon#76d3e5ded2df3915151b209364b6671d633f0e3708eb6f4d6b2ee6a33f630902::" providerId="AD" clId="Web-{520FC0AF-747E-3532-BA44-AFADAB2EF3DB}" dt="2024-01-11T16:45:39.924" v="28"/>
          <ac:picMkLst>
            <pc:docMk/>
            <pc:sldMk cId="4202944846" sldId="274"/>
            <ac:picMk id="15" creationId="{ADB1C3F0-7EC6-5FE7-0143-64C746D6D79A}"/>
          </ac:picMkLst>
        </pc:picChg>
        <pc:picChg chg="del">
          <ac:chgData name="Guest User" userId="S::urn:spo:anon#76d3e5ded2df3915151b209364b6671d633f0e3708eb6f4d6b2ee6a33f630902::" providerId="AD" clId="Web-{520FC0AF-747E-3532-BA44-AFADAB2EF3DB}" dt="2024-01-11T16:45:39.018" v="27"/>
          <ac:picMkLst>
            <pc:docMk/>
            <pc:sldMk cId="4202944846" sldId="274"/>
            <ac:picMk id="17" creationId="{1F5CF693-05D7-5E1E-C592-C4F9443BFDA8}"/>
          </ac:picMkLst>
        </pc:picChg>
        <pc:picChg chg="add">
          <ac:chgData name="Guest User" userId="S::urn:spo:anon#76d3e5ded2df3915151b209364b6671d633f0e3708eb6f4d6b2ee6a33f630902::" providerId="AD" clId="Web-{520FC0AF-747E-3532-BA44-AFADAB2EF3DB}" dt="2024-01-11T16:48:55.901" v="81"/>
          <ac:picMkLst>
            <pc:docMk/>
            <pc:sldMk cId="4202944846" sldId="274"/>
            <ac:picMk id="24" creationId="{8F891CB6-E0B6-C9ED-4291-C4C11240C6DF}"/>
          </ac:picMkLst>
        </pc:picChg>
        <pc:picChg chg="add">
          <ac:chgData name="Guest User" userId="S::urn:spo:anon#76d3e5ded2df3915151b209364b6671d633f0e3708eb6f4d6b2ee6a33f630902::" providerId="AD" clId="Web-{520FC0AF-747E-3532-BA44-AFADAB2EF3DB}" dt="2024-01-11T16:48:55.901" v="82"/>
          <ac:picMkLst>
            <pc:docMk/>
            <pc:sldMk cId="4202944846" sldId="274"/>
            <ac:picMk id="26" creationId="{6C8D02AB-2095-6B21-0928-E1CB042F36A2}"/>
          </ac:picMkLst>
        </pc:picChg>
      </pc:sldChg>
      <pc:sldChg chg="delSp modSp">
        <pc:chgData name="Guest User" userId="S::urn:spo:anon#76d3e5ded2df3915151b209364b6671d633f0e3708eb6f4d6b2ee6a33f630902::" providerId="AD" clId="Web-{520FC0AF-747E-3532-BA44-AFADAB2EF3DB}" dt="2024-01-11T17:05:39.319" v="243" actId="20577"/>
        <pc:sldMkLst>
          <pc:docMk/>
          <pc:sldMk cId="1455380792" sldId="275"/>
        </pc:sldMkLst>
        <pc:spChg chg="mod">
          <ac:chgData name="Guest User" userId="S::urn:spo:anon#76d3e5ded2df3915151b209364b6671d633f0e3708eb6f4d6b2ee6a33f630902::" providerId="AD" clId="Web-{520FC0AF-747E-3532-BA44-AFADAB2EF3DB}" dt="2024-01-11T17:05:39.319" v="243" actId="20577"/>
          <ac:spMkLst>
            <pc:docMk/>
            <pc:sldMk cId="1455380792" sldId="275"/>
            <ac:spMk id="2" creationId="{FFEE2333-3D7E-CD14-CC58-C8A791D642EC}"/>
          </ac:spMkLst>
        </pc:spChg>
        <pc:picChg chg="del">
          <ac:chgData name="Guest User" userId="S::urn:spo:anon#76d3e5ded2df3915151b209364b6671d633f0e3708eb6f4d6b2ee6a33f630902::" providerId="AD" clId="Web-{520FC0AF-747E-3532-BA44-AFADAB2EF3DB}" dt="2024-01-11T16:46:08.644" v="44"/>
          <ac:picMkLst>
            <pc:docMk/>
            <pc:sldMk cId="1455380792" sldId="275"/>
            <ac:picMk id="5" creationId="{80574070-DCD6-8836-33AC-CF4FBB8FA935}"/>
          </ac:picMkLst>
        </pc:picChg>
        <pc:picChg chg="del">
          <ac:chgData name="Guest User" userId="S::urn:spo:anon#76d3e5ded2df3915151b209364b6671d633f0e3708eb6f4d6b2ee6a33f630902::" providerId="AD" clId="Web-{520FC0AF-747E-3532-BA44-AFADAB2EF3DB}" dt="2024-01-11T16:46:07.769" v="43"/>
          <ac:picMkLst>
            <pc:docMk/>
            <pc:sldMk cId="1455380792" sldId="275"/>
            <ac:picMk id="8" creationId="{3095B35E-C96E-39BD-6205-F38441850555}"/>
          </ac:picMkLst>
        </pc:picChg>
      </pc:sldChg>
      <pc:sldChg chg="addSp delSp modSp">
        <pc:chgData name="Guest User" userId="S::urn:spo:anon#76d3e5ded2df3915151b209364b6671d633f0e3708eb6f4d6b2ee6a33f630902::" providerId="AD" clId="Web-{520FC0AF-747E-3532-BA44-AFADAB2EF3DB}" dt="2024-01-11T17:05:43.585" v="244" actId="20577"/>
        <pc:sldMkLst>
          <pc:docMk/>
          <pc:sldMk cId="2472314738" sldId="276"/>
        </pc:sldMkLst>
        <pc:spChg chg="mod">
          <ac:chgData name="Guest User" userId="S::urn:spo:anon#76d3e5ded2df3915151b209364b6671d633f0e3708eb6f4d6b2ee6a33f630902::" providerId="AD" clId="Web-{520FC0AF-747E-3532-BA44-AFADAB2EF3DB}" dt="2024-01-11T17:05:43.585" v="244" actId="20577"/>
          <ac:spMkLst>
            <pc:docMk/>
            <pc:sldMk cId="2472314738" sldId="276"/>
            <ac:spMk id="2" creationId="{AC018517-6CAA-7962-87D0-AEC274616DBC}"/>
          </ac:spMkLst>
        </pc:spChg>
        <pc:spChg chg="mod">
          <ac:chgData name="Guest User" userId="S::urn:spo:anon#76d3e5ded2df3915151b209364b6671d633f0e3708eb6f4d6b2ee6a33f630902::" providerId="AD" clId="Web-{520FC0AF-747E-3532-BA44-AFADAB2EF3DB}" dt="2024-01-11T16:53:07.818" v="136" actId="1076"/>
          <ac:spMkLst>
            <pc:docMk/>
            <pc:sldMk cId="2472314738" sldId="276"/>
            <ac:spMk id="3" creationId="{2841B61C-7D59-FDC8-CF03-0A9FF981CAC0}"/>
          </ac:spMkLst>
        </pc:spChg>
        <pc:spChg chg="mod">
          <ac:chgData name="Guest User" userId="S::urn:spo:anon#76d3e5ded2df3915151b209364b6671d633f0e3708eb6f4d6b2ee6a33f630902::" providerId="AD" clId="Web-{520FC0AF-747E-3532-BA44-AFADAB2EF3DB}" dt="2024-01-11T16:52:58.631" v="134" actId="1076"/>
          <ac:spMkLst>
            <pc:docMk/>
            <pc:sldMk cId="2472314738" sldId="276"/>
            <ac:spMk id="7" creationId="{84FDFA80-725C-3472-69D6-804C2A6B9C08}"/>
          </ac:spMkLst>
        </pc:spChg>
        <pc:picChg chg="mod">
          <ac:chgData name="Guest User" userId="S::urn:spo:anon#76d3e5ded2df3915151b209364b6671d633f0e3708eb6f4d6b2ee6a33f630902::" providerId="AD" clId="Web-{520FC0AF-747E-3532-BA44-AFADAB2EF3DB}" dt="2024-01-11T16:53:12.053" v="137" actId="1076"/>
          <ac:picMkLst>
            <pc:docMk/>
            <pc:sldMk cId="2472314738" sldId="276"/>
            <ac:picMk id="4" creationId="{73E608DD-CA32-B8A6-6F91-AD625D0FA4DA}"/>
          </ac:picMkLst>
        </pc:picChg>
        <pc:picChg chg="mod">
          <ac:chgData name="Guest User" userId="S::urn:spo:anon#76d3e5ded2df3915151b209364b6671d633f0e3708eb6f4d6b2ee6a33f630902::" providerId="AD" clId="Web-{520FC0AF-747E-3532-BA44-AFADAB2EF3DB}" dt="2024-01-11T16:53:02.912" v="135" actId="1076"/>
          <ac:picMkLst>
            <pc:docMk/>
            <pc:sldMk cId="2472314738" sldId="276"/>
            <ac:picMk id="5" creationId="{CFA7CCCE-CEA5-73B1-6292-7D8ABFCAC147}"/>
          </ac:picMkLst>
        </pc:picChg>
        <pc:picChg chg="del">
          <ac:chgData name="Guest User" userId="S::urn:spo:anon#76d3e5ded2df3915151b209364b6671d633f0e3708eb6f4d6b2ee6a33f630902::" providerId="AD" clId="Web-{520FC0AF-747E-3532-BA44-AFADAB2EF3DB}" dt="2024-01-11T16:46:04.972" v="42"/>
          <ac:picMkLst>
            <pc:docMk/>
            <pc:sldMk cId="2472314738" sldId="276"/>
            <ac:picMk id="9" creationId="{59ADD81A-8FDD-DA45-76DB-7F40E01556C5}"/>
          </ac:picMkLst>
        </pc:picChg>
        <pc:picChg chg="add">
          <ac:chgData name="Guest User" userId="S::urn:spo:anon#76d3e5ded2df3915151b209364b6671d633f0e3708eb6f4d6b2ee6a33f630902::" providerId="AD" clId="Web-{520FC0AF-747E-3532-BA44-AFADAB2EF3DB}" dt="2024-01-11T16:52:40.176" v="128"/>
          <ac:picMkLst>
            <pc:docMk/>
            <pc:sldMk cId="2472314738" sldId="276"/>
            <ac:picMk id="10" creationId="{6C63A994-6A36-FBAD-90D5-3E5734E0C272}"/>
          </ac:picMkLst>
        </pc:picChg>
        <pc:picChg chg="del">
          <ac:chgData name="Guest User" userId="S::urn:spo:anon#76d3e5ded2df3915151b209364b6671d633f0e3708eb6f4d6b2ee6a33f630902::" providerId="AD" clId="Web-{520FC0AF-747E-3532-BA44-AFADAB2EF3DB}" dt="2024-01-11T16:46:03.769" v="41"/>
          <ac:picMkLst>
            <pc:docMk/>
            <pc:sldMk cId="2472314738" sldId="276"/>
            <ac:picMk id="11" creationId="{E2BA79F0-C608-F4E1-1628-E6D09ED95DAC}"/>
          </ac:picMkLst>
        </pc:picChg>
        <pc:picChg chg="add">
          <ac:chgData name="Guest User" userId="S::urn:spo:anon#76d3e5ded2df3915151b209364b6671d633f0e3708eb6f4d6b2ee6a33f630902::" providerId="AD" clId="Web-{520FC0AF-747E-3532-BA44-AFADAB2EF3DB}" dt="2024-01-11T16:52:40.192" v="129"/>
          <ac:picMkLst>
            <pc:docMk/>
            <pc:sldMk cId="2472314738" sldId="276"/>
            <ac:picMk id="13" creationId="{9327A631-D389-5117-83A2-0F51C0530915}"/>
          </ac:picMkLst>
        </pc:picChg>
      </pc:sldChg>
      <pc:sldChg chg="addSp delSp modSp">
        <pc:chgData name="Guest User" userId="S::urn:spo:anon#76d3e5ded2df3915151b209364b6671d633f0e3708eb6f4d6b2ee6a33f630902::" providerId="AD" clId="Web-{520FC0AF-747E-3532-BA44-AFADAB2EF3DB}" dt="2024-01-11T17:05:50.539" v="247" actId="1076"/>
        <pc:sldMkLst>
          <pc:docMk/>
          <pc:sldMk cId="3955101649" sldId="277"/>
        </pc:sldMkLst>
        <pc:spChg chg="mod">
          <ac:chgData name="Guest User" userId="S::urn:spo:anon#76d3e5ded2df3915151b209364b6671d633f0e3708eb6f4d6b2ee6a33f630902::" providerId="AD" clId="Web-{520FC0AF-747E-3532-BA44-AFADAB2EF3DB}" dt="2024-01-11T17:05:49.210" v="246" actId="20577"/>
          <ac:spMkLst>
            <pc:docMk/>
            <pc:sldMk cId="3955101649" sldId="277"/>
            <ac:spMk id="2" creationId="{241D3EB3-E9D6-F4C6-D171-335E3D1CC5D2}"/>
          </ac:spMkLst>
        </pc:spChg>
        <pc:picChg chg="del">
          <ac:chgData name="Guest User" userId="S::urn:spo:anon#76d3e5ded2df3915151b209364b6671d633f0e3708eb6f4d6b2ee6a33f630902::" providerId="AD" clId="Web-{520FC0AF-747E-3532-BA44-AFADAB2EF3DB}" dt="2024-01-11T16:46:12.988" v="46"/>
          <ac:picMkLst>
            <pc:docMk/>
            <pc:sldMk cId="3955101649" sldId="277"/>
            <ac:picMk id="4" creationId="{22CDF537-9D93-0EFF-5A50-6960E7EF45C5}"/>
          </ac:picMkLst>
        </pc:picChg>
        <pc:picChg chg="add">
          <ac:chgData name="Guest User" userId="S::urn:spo:anon#76d3e5ded2df3915151b209364b6671d633f0e3708eb6f4d6b2ee6a33f630902::" providerId="AD" clId="Web-{520FC0AF-747E-3532-BA44-AFADAB2EF3DB}" dt="2024-01-11T16:53:36.507" v="143"/>
          <ac:picMkLst>
            <pc:docMk/>
            <pc:sldMk cId="3955101649" sldId="277"/>
            <ac:picMk id="5" creationId="{77C46333-2074-AC1D-F83E-8B41C477DA97}"/>
          </ac:picMkLst>
        </pc:picChg>
        <pc:picChg chg="mod">
          <ac:chgData name="Guest User" userId="S::urn:spo:anon#76d3e5ded2df3915151b209364b6671d633f0e3708eb6f4d6b2ee6a33f630902::" providerId="AD" clId="Web-{520FC0AF-747E-3532-BA44-AFADAB2EF3DB}" dt="2024-01-11T16:53:30.710" v="141" actId="1076"/>
          <ac:picMkLst>
            <pc:docMk/>
            <pc:sldMk cId="3955101649" sldId="277"/>
            <ac:picMk id="6" creationId="{05E8A17E-3027-1108-B8F5-C7005FB163FE}"/>
          </ac:picMkLst>
        </pc:picChg>
        <pc:picChg chg="mod">
          <ac:chgData name="Guest User" userId="S::urn:spo:anon#76d3e5ded2df3915151b209364b6671d633f0e3708eb6f4d6b2ee6a33f630902::" providerId="AD" clId="Web-{520FC0AF-747E-3532-BA44-AFADAB2EF3DB}" dt="2024-01-11T17:05:50.539" v="247" actId="1076"/>
          <ac:picMkLst>
            <pc:docMk/>
            <pc:sldMk cId="3955101649" sldId="277"/>
            <ac:picMk id="7" creationId="{DCE3B0BF-7F61-908C-731C-87203E2E336D}"/>
          </ac:picMkLst>
        </pc:picChg>
        <pc:picChg chg="del">
          <ac:chgData name="Guest User" userId="S::urn:spo:anon#76d3e5ded2df3915151b209364b6671d633f0e3708eb6f4d6b2ee6a33f630902::" providerId="AD" clId="Web-{520FC0AF-747E-3532-BA44-AFADAB2EF3DB}" dt="2024-01-11T16:46:12.160" v="45"/>
          <ac:picMkLst>
            <pc:docMk/>
            <pc:sldMk cId="3955101649" sldId="277"/>
            <ac:picMk id="8" creationId="{FA272FF6-F3A2-F21F-2DB9-EBD24F267C26}"/>
          </ac:picMkLst>
        </pc:picChg>
        <pc:picChg chg="mod">
          <ac:chgData name="Guest User" userId="S::urn:spo:anon#76d3e5ded2df3915151b209364b6671d633f0e3708eb6f4d6b2ee6a33f630902::" providerId="AD" clId="Web-{520FC0AF-747E-3532-BA44-AFADAB2EF3DB}" dt="2024-01-11T16:53:26.663" v="140" actId="1076"/>
          <ac:picMkLst>
            <pc:docMk/>
            <pc:sldMk cId="3955101649" sldId="277"/>
            <ac:picMk id="9" creationId="{4477086A-29DE-D26A-532A-89933F1F042F}"/>
          </ac:picMkLst>
        </pc:picChg>
        <pc:picChg chg="add">
          <ac:chgData name="Guest User" userId="S::urn:spo:anon#76d3e5ded2df3915151b209364b6671d633f0e3708eb6f4d6b2ee6a33f630902::" providerId="AD" clId="Web-{520FC0AF-747E-3532-BA44-AFADAB2EF3DB}" dt="2024-01-11T16:53:36.523" v="144"/>
          <ac:picMkLst>
            <pc:docMk/>
            <pc:sldMk cId="3955101649" sldId="277"/>
            <ac:picMk id="11" creationId="{9E4A9CDD-62C8-3618-E587-E3654D4ABDD7}"/>
          </ac:picMkLst>
        </pc:picChg>
      </pc:sldChg>
      <pc:sldChg chg="addSp delSp modSp">
        <pc:chgData name="Guest User" userId="S::urn:spo:anon#76d3e5ded2df3915151b209364b6671d633f0e3708eb6f4d6b2ee6a33f630902::" providerId="AD" clId="Web-{520FC0AF-747E-3532-BA44-AFADAB2EF3DB}" dt="2024-01-11T17:07:48.481" v="260" actId="20577"/>
        <pc:sldMkLst>
          <pc:docMk/>
          <pc:sldMk cId="3124896606" sldId="279"/>
        </pc:sldMkLst>
        <pc:graphicFrameChg chg="mod modGraphic">
          <ac:chgData name="Guest User" userId="S::urn:spo:anon#76d3e5ded2df3915151b209364b6671d633f0e3708eb6f4d6b2ee6a33f630902::" providerId="AD" clId="Web-{520FC0AF-747E-3532-BA44-AFADAB2EF3DB}" dt="2024-01-11T17:07:48.481" v="260" actId="20577"/>
          <ac:graphicFrameMkLst>
            <pc:docMk/>
            <pc:sldMk cId="3124896606" sldId="279"/>
            <ac:graphicFrameMk id="4" creationId="{9DBF30F6-8CA3-CBC7-EBC5-84D25FF8A764}"/>
          </ac:graphicFrameMkLst>
        </pc:graphicFrameChg>
        <pc:picChg chg="del">
          <ac:chgData name="Guest User" userId="S::urn:spo:anon#76d3e5ded2df3915151b209364b6671d633f0e3708eb6f4d6b2ee6a33f630902::" providerId="AD" clId="Web-{520FC0AF-747E-3532-BA44-AFADAB2EF3DB}" dt="2024-01-11T16:46:16.347" v="48"/>
          <ac:picMkLst>
            <pc:docMk/>
            <pc:sldMk cId="3124896606" sldId="279"/>
            <ac:picMk id="10" creationId="{9D357CCF-E734-64E2-819E-15B540176F03}"/>
          </ac:picMkLst>
        </pc:picChg>
        <pc:picChg chg="del">
          <ac:chgData name="Guest User" userId="S::urn:spo:anon#76d3e5ded2df3915151b209364b6671d633f0e3708eb6f4d6b2ee6a33f630902::" providerId="AD" clId="Web-{520FC0AF-747E-3532-BA44-AFADAB2EF3DB}" dt="2024-01-11T16:46:15.535" v="47"/>
          <ac:picMkLst>
            <pc:docMk/>
            <pc:sldMk cId="3124896606" sldId="279"/>
            <ac:picMk id="12" creationId="{028004EA-D3DA-DF65-F186-1561F2654856}"/>
          </ac:picMkLst>
        </pc:picChg>
        <pc:picChg chg="add">
          <ac:chgData name="Guest User" userId="S::urn:spo:anon#76d3e5ded2df3915151b209364b6671d633f0e3708eb6f4d6b2ee6a33f630902::" providerId="AD" clId="Web-{520FC0AF-747E-3532-BA44-AFADAB2EF3DB}" dt="2024-01-11T16:53:40.804" v="145"/>
          <ac:picMkLst>
            <pc:docMk/>
            <pc:sldMk cId="3124896606" sldId="279"/>
            <ac:picMk id="27" creationId="{9EE5E20B-446C-D20F-006D-1BD026907BF5}"/>
          </ac:picMkLst>
        </pc:picChg>
        <pc:picChg chg="add">
          <ac:chgData name="Guest User" userId="S::urn:spo:anon#76d3e5ded2df3915151b209364b6671d633f0e3708eb6f4d6b2ee6a33f630902::" providerId="AD" clId="Web-{520FC0AF-747E-3532-BA44-AFADAB2EF3DB}" dt="2024-01-11T16:53:40.820" v="146"/>
          <ac:picMkLst>
            <pc:docMk/>
            <pc:sldMk cId="3124896606" sldId="279"/>
            <ac:picMk id="29" creationId="{FAA61060-0605-1E36-F6D6-1ED9327635A3}"/>
          </ac:picMkLst>
        </pc:picChg>
      </pc:sldChg>
      <pc:sldChg chg="addSp delSp modSp">
        <pc:chgData name="Guest User" userId="S::urn:spo:anon#76d3e5ded2df3915151b209364b6671d633f0e3708eb6f4d6b2ee6a33f630902::" providerId="AD" clId="Web-{520FC0AF-747E-3532-BA44-AFADAB2EF3DB}" dt="2024-01-11T17:08:11.326" v="264" actId="20577"/>
        <pc:sldMkLst>
          <pc:docMk/>
          <pc:sldMk cId="3913876930" sldId="280"/>
        </pc:sldMkLst>
        <pc:spChg chg="mod">
          <ac:chgData name="Guest User" userId="S::urn:spo:anon#76d3e5ded2df3915151b209364b6671d633f0e3708eb6f4d6b2ee6a33f630902::" providerId="AD" clId="Web-{520FC0AF-747E-3532-BA44-AFADAB2EF3DB}" dt="2024-01-11T17:08:11.326" v="264" actId="20577"/>
          <ac:spMkLst>
            <pc:docMk/>
            <pc:sldMk cId="3913876930" sldId="280"/>
            <ac:spMk id="2" creationId="{AE8970A0-EF20-B8DE-FB0A-61CAABC70438}"/>
          </ac:spMkLst>
        </pc:spChg>
        <pc:graphicFrameChg chg="mod modGraphic">
          <ac:chgData name="Guest User" userId="S::urn:spo:anon#76d3e5ded2df3915151b209364b6671d633f0e3708eb6f4d6b2ee6a33f630902::" providerId="AD" clId="Web-{520FC0AF-747E-3532-BA44-AFADAB2EF3DB}" dt="2024-01-11T17:08:08.951" v="263" actId="1076"/>
          <ac:graphicFrameMkLst>
            <pc:docMk/>
            <pc:sldMk cId="3913876930" sldId="280"/>
            <ac:graphicFrameMk id="4" creationId="{26EF99BA-D5D0-E005-B742-041C1F60447F}"/>
          </ac:graphicFrameMkLst>
        </pc:graphicFrameChg>
        <pc:picChg chg="del">
          <ac:chgData name="Guest User" userId="S::urn:spo:anon#76d3e5ded2df3915151b209364b6671d633f0e3708eb6f4d6b2ee6a33f630902::" providerId="AD" clId="Web-{520FC0AF-747E-3532-BA44-AFADAB2EF3DB}" dt="2024-01-11T16:46:19.457" v="50"/>
          <ac:picMkLst>
            <pc:docMk/>
            <pc:sldMk cId="3913876930" sldId="280"/>
            <ac:picMk id="10" creationId="{071E6BFC-2820-4BF0-C120-3BE8C6D330AF}"/>
          </ac:picMkLst>
        </pc:picChg>
        <pc:picChg chg="del">
          <ac:chgData name="Guest User" userId="S::urn:spo:anon#76d3e5ded2df3915151b209364b6671d633f0e3708eb6f4d6b2ee6a33f630902::" providerId="AD" clId="Web-{520FC0AF-747E-3532-BA44-AFADAB2EF3DB}" dt="2024-01-11T16:46:18.816" v="49"/>
          <ac:picMkLst>
            <pc:docMk/>
            <pc:sldMk cId="3913876930" sldId="280"/>
            <ac:picMk id="12" creationId="{1FBA2829-5A2B-B2BB-7D4A-8093E077DB37}"/>
          </ac:picMkLst>
        </pc:picChg>
        <pc:picChg chg="add">
          <ac:chgData name="Guest User" userId="S::urn:spo:anon#76d3e5ded2df3915151b209364b6671d633f0e3708eb6f4d6b2ee6a33f630902::" providerId="AD" clId="Web-{520FC0AF-747E-3532-BA44-AFADAB2EF3DB}" dt="2024-01-11T16:53:48.851" v="147"/>
          <ac:picMkLst>
            <pc:docMk/>
            <pc:sldMk cId="3913876930" sldId="280"/>
            <ac:picMk id="27" creationId="{E077B85B-9FFE-11CB-3795-9E565B91F648}"/>
          </ac:picMkLst>
        </pc:picChg>
        <pc:picChg chg="add">
          <ac:chgData name="Guest User" userId="S::urn:spo:anon#76d3e5ded2df3915151b209364b6671d633f0e3708eb6f4d6b2ee6a33f630902::" providerId="AD" clId="Web-{520FC0AF-747E-3532-BA44-AFADAB2EF3DB}" dt="2024-01-11T16:53:48.867" v="148"/>
          <ac:picMkLst>
            <pc:docMk/>
            <pc:sldMk cId="3913876930" sldId="280"/>
            <ac:picMk id="29" creationId="{0359E6DC-8EDF-6A2A-3B14-CE6702177AF2}"/>
          </ac:picMkLst>
        </pc:picChg>
      </pc:sldChg>
      <pc:sldChg chg="modSp">
        <pc:chgData name="Guest User" userId="S::urn:spo:anon#76d3e5ded2df3915151b209364b6671d633f0e3708eb6f4d6b2ee6a33f630902::" providerId="AD" clId="Web-{520FC0AF-747E-3532-BA44-AFADAB2EF3DB}" dt="2024-01-11T17:08:23.029" v="266" actId="20577"/>
        <pc:sldMkLst>
          <pc:docMk/>
          <pc:sldMk cId="2508744528" sldId="281"/>
        </pc:sldMkLst>
        <pc:spChg chg="mod">
          <ac:chgData name="Guest User" userId="S::urn:spo:anon#76d3e5ded2df3915151b209364b6671d633f0e3708eb6f4d6b2ee6a33f630902::" providerId="AD" clId="Web-{520FC0AF-747E-3532-BA44-AFADAB2EF3DB}" dt="2024-01-11T17:08:23.029" v="266" actId="20577"/>
          <ac:spMkLst>
            <pc:docMk/>
            <pc:sldMk cId="2508744528" sldId="281"/>
            <ac:spMk id="2" creationId="{2A043198-0068-1F12-BCEF-1542302DF9E6}"/>
          </ac:spMkLst>
        </pc:spChg>
        <pc:spChg chg="mod">
          <ac:chgData name="Guest User" userId="S::urn:spo:anon#76d3e5ded2df3915151b209364b6671d633f0e3708eb6f4d6b2ee6a33f630902::" providerId="AD" clId="Web-{520FC0AF-747E-3532-BA44-AFADAB2EF3DB}" dt="2024-01-11T16:56:50.468" v="174" actId="20577"/>
          <ac:spMkLst>
            <pc:docMk/>
            <pc:sldMk cId="2508744528" sldId="281"/>
            <ac:spMk id="3" creationId="{88A52E25-1A7D-9BF2-1458-C771DEDB6299}"/>
          </ac:spMkLst>
        </pc:spChg>
        <pc:spChg chg="mod">
          <ac:chgData name="Guest User" userId="S::urn:spo:anon#76d3e5ded2df3915151b209364b6671d633f0e3708eb6f4d6b2ee6a33f630902::" providerId="AD" clId="Web-{520FC0AF-747E-3532-BA44-AFADAB2EF3DB}" dt="2024-01-11T16:56:06.701" v="166" actId="1076"/>
          <ac:spMkLst>
            <pc:docMk/>
            <pc:sldMk cId="2508744528" sldId="281"/>
            <ac:spMk id="4" creationId="{7DEB351E-2A3A-533F-4830-8D8D69A547FF}"/>
          </ac:spMkLst>
        </pc:spChg>
        <pc:spChg chg="mod">
          <ac:chgData name="Guest User" userId="S::urn:spo:anon#76d3e5ded2df3915151b209364b6671d633f0e3708eb6f4d6b2ee6a33f630902::" providerId="AD" clId="Web-{520FC0AF-747E-3532-BA44-AFADAB2EF3DB}" dt="2024-01-11T16:56:45.156" v="172" actId="1076"/>
          <ac:spMkLst>
            <pc:docMk/>
            <pc:sldMk cId="2508744528" sldId="281"/>
            <ac:spMk id="9" creationId="{32A6FEA8-FAFC-671D-6C84-B2EA093D01DE}"/>
          </ac:spMkLst>
        </pc:spChg>
        <pc:picChg chg="mod">
          <ac:chgData name="Guest User" userId="S::urn:spo:anon#76d3e5ded2df3915151b209364b6671d633f0e3708eb6f4d6b2ee6a33f630902::" providerId="AD" clId="Web-{520FC0AF-747E-3532-BA44-AFADAB2EF3DB}" dt="2024-01-11T16:56:56.656" v="175" actId="1076"/>
          <ac:picMkLst>
            <pc:docMk/>
            <pc:sldMk cId="2508744528" sldId="281"/>
            <ac:picMk id="6" creationId="{E60A0033-113E-03C1-3778-FD6FDB6E568C}"/>
          </ac:picMkLst>
        </pc:picChg>
        <pc:picChg chg="mod">
          <ac:chgData name="Guest User" userId="S::urn:spo:anon#76d3e5ded2df3915151b209364b6671d633f0e3708eb6f4d6b2ee6a33f630902::" providerId="AD" clId="Web-{520FC0AF-747E-3532-BA44-AFADAB2EF3DB}" dt="2024-01-11T16:57:06.797" v="176" actId="1076"/>
          <ac:picMkLst>
            <pc:docMk/>
            <pc:sldMk cId="2508744528" sldId="281"/>
            <ac:picMk id="7" creationId="{ABDC843A-C12C-FCEC-114A-66592D335BDD}"/>
          </ac:picMkLst>
        </pc:picChg>
        <pc:picChg chg="mod">
          <ac:chgData name="Guest User" userId="S::urn:spo:anon#76d3e5ded2df3915151b209364b6671d633f0e3708eb6f4d6b2ee6a33f630902::" providerId="AD" clId="Web-{520FC0AF-747E-3532-BA44-AFADAB2EF3DB}" dt="2024-01-11T16:56:26.967" v="169" actId="1076"/>
          <ac:picMkLst>
            <pc:docMk/>
            <pc:sldMk cId="2508744528" sldId="281"/>
            <ac:picMk id="11" creationId="{8D33FD97-07AF-C501-C9DF-14588068D463}"/>
          </ac:picMkLst>
        </pc:picChg>
      </pc:sldChg>
      <pc:sldChg chg="addSp delSp modSp">
        <pc:chgData name="Guest User" userId="S::urn:spo:anon#76d3e5ded2df3915151b209364b6671d633f0e3708eb6f4d6b2ee6a33f630902::" providerId="AD" clId="Web-{520FC0AF-747E-3532-BA44-AFADAB2EF3DB}" dt="2024-01-11T17:03:53.643" v="229"/>
        <pc:sldMkLst>
          <pc:docMk/>
          <pc:sldMk cId="608760272" sldId="283"/>
        </pc:sldMkLst>
        <pc:spChg chg="mod">
          <ac:chgData name="Guest User" userId="S::urn:spo:anon#76d3e5ded2df3915151b209364b6671d633f0e3708eb6f4d6b2ee6a33f630902::" providerId="AD" clId="Web-{520FC0AF-747E-3532-BA44-AFADAB2EF3DB}" dt="2024-01-11T17:03:04.469" v="225" actId="20577"/>
          <ac:spMkLst>
            <pc:docMk/>
            <pc:sldMk cId="608760272" sldId="283"/>
            <ac:spMk id="2" creationId="{E1692D12-20B9-08B6-CF07-5066087679A7}"/>
          </ac:spMkLst>
        </pc:spChg>
        <pc:graphicFrameChg chg="modGraphic">
          <ac:chgData name="Guest User" userId="S::urn:spo:anon#76d3e5ded2df3915151b209364b6671d633f0e3708eb6f4d6b2ee6a33f630902::" providerId="AD" clId="Web-{520FC0AF-747E-3532-BA44-AFADAB2EF3DB}" dt="2024-01-11T17:03:53.643" v="229"/>
          <ac:graphicFrameMkLst>
            <pc:docMk/>
            <pc:sldMk cId="608760272" sldId="283"/>
            <ac:graphicFrameMk id="8" creationId="{087952EB-8ADF-F60F-A973-102A8879EC90}"/>
          </ac:graphicFrameMkLst>
        </pc:graphicFrameChg>
        <pc:picChg chg="del">
          <ac:chgData name="Guest User" userId="S::urn:spo:anon#76d3e5ded2df3915151b209364b6671d633f0e3708eb6f4d6b2ee6a33f630902::" providerId="AD" clId="Web-{520FC0AF-747E-3532-BA44-AFADAB2EF3DB}" dt="2024-01-11T16:45:53.893" v="36"/>
          <ac:picMkLst>
            <pc:docMk/>
            <pc:sldMk cId="608760272" sldId="283"/>
            <ac:picMk id="4" creationId="{3C89826B-881D-1B68-FCAF-8C4AAF125B89}"/>
          </ac:picMkLst>
        </pc:picChg>
        <pc:picChg chg="add">
          <ac:chgData name="Guest User" userId="S::urn:spo:anon#76d3e5ded2df3915151b209364b6671d633f0e3708eb6f4d6b2ee6a33f630902::" providerId="AD" clId="Web-{520FC0AF-747E-3532-BA44-AFADAB2EF3DB}" dt="2024-01-11T16:52:00.034" v="115"/>
          <ac:picMkLst>
            <pc:docMk/>
            <pc:sldMk cId="608760272" sldId="283"/>
            <ac:picMk id="5" creationId="{D9FB8E84-5BA5-A41B-201F-31F02A74BDD0}"/>
          </ac:picMkLst>
        </pc:picChg>
        <pc:picChg chg="del">
          <ac:chgData name="Guest User" userId="S::urn:spo:anon#76d3e5ded2df3915151b209364b6671d633f0e3708eb6f4d6b2ee6a33f630902::" providerId="AD" clId="Web-{520FC0AF-747E-3532-BA44-AFADAB2EF3DB}" dt="2024-01-11T16:45:52.971" v="35"/>
          <ac:picMkLst>
            <pc:docMk/>
            <pc:sldMk cId="608760272" sldId="283"/>
            <ac:picMk id="7" creationId="{14FDB794-C0B3-6A1F-75EC-4F93FFC81665}"/>
          </ac:picMkLst>
        </pc:picChg>
        <pc:picChg chg="add">
          <ac:chgData name="Guest User" userId="S::urn:spo:anon#76d3e5ded2df3915151b209364b6671d633f0e3708eb6f4d6b2ee6a33f630902::" providerId="AD" clId="Web-{520FC0AF-747E-3532-BA44-AFADAB2EF3DB}" dt="2024-01-11T16:52:00.065" v="116"/>
          <ac:picMkLst>
            <pc:docMk/>
            <pc:sldMk cId="608760272" sldId="283"/>
            <ac:picMk id="10" creationId="{4D361B79-DA50-CB5F-E2C4-089C4CEC2A00}"/>
          </ac:picMkLst>
        </pc:picChg>
        <pc:picChg chg="mod">
          <ac:chgData name="Guest User" userId="S::urn:spo:anon#76d3e5ded2df3915151b209364b6671d633f0e3708eb6f4d6b2ee6a33f630902::" providerId="AD" clId="Web-{520FC0AF-747E-3532-BA44-AFADAB2EF3DB}" dt="2024-01-11T16:51:58.722" v="114" actId="1076"/>
          <ac:picMkLst>
            <pc:docMk/>
            <pc:sldMk cId="608760272" sldId="283"/>
            <ac:picMk id="13" creationId="{2C6F3213-B7EE-1E79-503F-B32DFD7BF6A5}"/>
          </ac:picMkLst>
        </pc:picChg>
      </pc:sldChg>
      <pc:sldChg chg="addSp delSp modSp">
        <pc:chgData name="Guest User" userId="S::urn:spo:anon#76d3e5ded2df3915151b209364b6671d633f0e3708eb6f4d6b2ee6a33f630902::" providerId="AD" clId="Web-{520FC0AF-747E-3532-BA44-AFADAB2EF3DB}" dt="2024-01-11T17:05:36.085" v="242" actId="20577"/>
        <pc:sldMkLst>
          <pc:docMk/>
          <pc:sldMk cId="4177616231" sldId="284"/>
        </pc:sldMkLst>
        <pc:spChg chg="mod">
          <ac:chgData name="Guest User" userId="S::urn:spo:anon#76d3e5ded2df3915151b209364b6671d633f0e3708eb6f4d6b2ee6a33f630902::" providerId="AD" clId="Web-{520FC0AF-747E-3532-BA44-AFADAB2EF3DB}" dt="2024-01-11T17:05:36.085" v="242" actId="20577"/>
          <ac:spMkLst>
            <pc:docMk/>
            <pc:sldMk cId="4177616231" sldId="284"/>
            <ac:spMk id="2" creationId="{1C25B232-26A6-E68B-66AF-12D718A31175}"/>
          </ac:spMkLst>
        </pc:spChg>
        <pc:picChg chg="del">
          <ac:chgData name="Guest User" userId="S::urn:spo:anon#76d3e5ded2df3915151b209364b6671d633f0e3708eb6f4d6b2ee6a33f630902::" providerId="AD" clId="Web-{520FC0AF-747E-3532-BA44-AFADAB2EF3DB}" dt="2024-01-11T16:46:01.659" v="40"/>
          <ac:picMkLst>
            <pc:docMk/>
            <pc:sldMk cId="4177616231" sldId="284"/>
            <ac:picMk id="6" creationId="{41AE5B74-E167-A289-3D3A-8186F0324BE6}"/>
          </ac:picMkLst>
        </pc:picChg>
        <pc:picChg chg="add">
          <ac:chgData name="Guest User" userId="S::urn:spo:anon#76d3e5ded2df3915151b209364b6671d633f0e3708eb6f4d6b2ee6a33f630902::" providerId="AD" clId="Web-{520FC0AF-747E-3532-BA44-AFADAB2EF3DB}" dt="2024-01-11T16:52:25.238" v="124"/>
          <ac:picMkLst>
            <pc:docMk/>
            <pc:sldMk cId="4177616231" sldId="284"/>
            <ac:picMk id="7" creationId="{0D23D749-2524-970A-3F27-6B7ED5F550DA}"/>
          </ac:picMkLst>
        </pc:picChg>
        <pc:picChg chg="mod">
          <ac:chgData name="Guest User" userId="S::urn:spo:anon#76d3e5ded2df3915151b209364b6671d633f0e3708eb6f4d6b2ee6a33f630902::" providerId="AD" clId="Web-{520FC0AF-747E-3532-BA44-AFADAB2EF3DB}" dt="2024-01-11T17:05:33.897" v="241" actId="1076"/>
          <ac:picMkLst>
            <pc:docMk/>
            <pc:sldMk cId="4177616231" sldId="284"/>
            <ac:picMk id="8" creationId="{80BD82A7-449A-39B8-A913-BC74025FD72F}"/>
          </ac:picMkLst>
        </pc:picChg>
        <pc:picChg chg="del">
          <ac:chgData name="Guest User" userId="S::urn:spo:anon#76d3e5ded2df3915151b209364b6671d633f0e3708eb6f4d6b2ee6a33f630902::" providerId="AD" clId="Web-{520FC0AF-747E-3532-BA44-AFADAB2EF3DB}" dt="2024-01-11T16:46:00.597" v="39"/>
          <ac:picMkLst>
            <pc:docMk/>
            <pc:sldMk cId="4177616231" sldId="284"/>
            <ac:picMk id="9" creationId="{01A2967E-EC39-C990-30E5-97B99FB4C5BA}"/>
          </ac:picMkLst>
        </pc:picChg>
        <pc:picChg chg="add">
          <ac:chgData name="Guest User" userId="S::urn:spo:anon#76d3e5ded2df3915151b209364b6671d633f0e3708eb6f4d6b2ee6a33f630902::" providerId="AD" clId="Web-{520FC0AF-747E-3532-BA44-AFADAB2EF3DB}" dt="2024-01-11T16:52:25.254" v="125"/>
          <ac:picMkLst>
            <pc:docMk/>
            <pc:sldMk cId="4177616231" sldId="284"/>
            <ac:picMk id="11" creationId="{200C56A2-E8C8-28F4-4FE0-1FED706163CB}"/>
          </ac:picMkLst>
        </pc:picChg>
      </pc:sldChg>
      <pc:sldChg chg="addSp delSp modSp">
        <pc:chgData name="Guest User" userId="S::urn:spo:anon#76d3e5ded2df3915151b209364b6671d633f0e3708eb6f4d6b2ee6a33f630902::" providerId="AD" clId="Web-{520FC0AF-747E-3532-BA44-AFADAB2EF3DB}" dt="2024-01-11T17:08:16.498" v="265" actId="20577"/>
        <pc:sldMkLst>
          <pc:docMk/>
          <pc:sldMk cId="2708618563" sldId="285"/>
        </pc:sldMkLst>
        <pc:spChg chg="mod">
          <ac:chgData name="Guest User" userId="S::urn:spo:anon#76d3e5ded2df3915151b209364b6671d633f0e3708eb6f4d6b2ee6a33f630902::" providerId="AD" clId="Web-{520FC0AF-747E-3532-BA44-AFADAB2EF3DB}" dt="2024-01-11T17:08:16.498" v="265" actId="20577"/>
          <ac:spMkLst>
            <pc:docMk/>
            <pc:sldMk cId="2708618563" sldId="285"/>
            <ac:spMk id="2" creationId="{6A3E76E6-304E-CB1B-12FD-953653AC3D9F}"/>
          </ac:spMkLst>
        </pc:spChg>
        <pc:spChg chg="mod">
          <ac:chgData name="Guest User" userId="S::urn:spo:anon#76d3e5ded2df3915151b209364b6671d633f0e3708eb6f4d6b2ee6a33f630902::" providerId="AD" clId="Web-{520FC0AF-747E-3532-BA44-AFADAB2EF3DB}" dt="2024-01-11T16:55:32.903" v="159" actId="1076"/>
          <ac:spMkLst>
            <pc:docMk/>
            <pc:sldMk cId="2708618563" sldId="285"/>
            <ac:spMk id="3" creationId="{EE0FAC0B-9371-5D5B-E6CD-EE7278043E09}"/>
          </ac:spMkLst>
        </pc:spChg>
        <pc:spChg chg="add del">
          <ac:chgData name="Guest User" userId="S::urn:spo:anon#76d3e5ded2df3915151b209364b6671d633f0e3708eb6f4d6b2ee6a33f630902::" providerId="AD" clId="Web-{520FC0AF-747E-3532-BA44-AFADAB2EF3DB}" dt="2024-01-11T16:55:07.245" v="152"/>
          <ac:spMkLst>
            <pc:docMk/>
            <pc:sldMk cId="2708618563" sldId="285"/>
            <ac:spMk id="10" creationId="{1CD81A2A-6ED4-4EF4-A14C-912D31E14800}"/>
          </ac:spMkLst>
        </pc:spChg>
        <pc:spChg chg="add del">
          <ac:chgData name="Guest User" userId="S::urn:spo:anon#76d3e5ded2df3915151b209364b6671d633f0e3708eb6f4d6b2ee6a33f630902::" providerId="AD" clId="Web-{520FC0AF-747E-3532-BA44-AFADAB2EF3DB}" dt="2024-01-11T16:55:07.245" v="152"/>
          <ac:spMkLst>
            <pc:docMk/>
            <pc:sldMk cId="2708618563" sldId="285"/>
            <ac:spMk id="12" creationId="{1661932C-CA15-4E17-B115-FAE7CBEE4789}"/>
          </ac:spMkLst>
        </pc:spChg>
        <pc:spChg chg="add del">
          <ac:chgData name="Guest User" userId="S::urn:spo:anon#76d3e5ded2df3915151b209364b6671d633f0e3708eb6f4d6b2ee6a33f630902::" providerId="AD" clId="Web-{520FC0AF-747E-3532-BA44-AFADAB2EF3DB}" dt="2024-01-11T16:55:07.245" v="152"/>
          <ac:spMkLst>
            <pc:docMk/>
            <pc:sldMk cId="2708618563" sldId="285"/>
            <ac:spMk id="14" creationId="{8590ADD5-9383-4D3D-9047-3DA2593CCB5D}"/>
          </ac:spMkLst>
        </pc:spChg>
        <pc:spChg chg="add del">
          <ac:chgData name="Guest User" userId="S::urn:spo:anon#76d3e5ded2df3915151b209364b6671d633f0e3708eb6f4d6b2ee6a33f630902::" providerId="AD" clId="Web-{520FC0AF-747E-3532-BA44-AFADAB2EF3DB}" dt="2024-01-11T16:55:07.245" v="152"/>
          <ac:spMkLst>
            <pc:docMk/>
            <pc:sldMk cId="2708618563" sldId="285"/>
            <ac:spMk id="16" creationId="{DABE3E45-88CF-45D8-8D40-C773324D93F6}"/>
          </ac:spMkLst>
        </pc:spChg>
        <pc:spChg chg="add del">
          <ac:chgData name="Guest User" userId="S::urn:spo:anon#76d3e5ded2df3915151b209364b6671d633f0e3708eb6f4d6b2ee6a33f630902::" providerId="AD" clId="Web-{520FC0AF-747E-3532-BA44-AFADAB2EF3DB}" dt="2024-01-11T16:55:07.245" v="152"/>
          <ac:spMkLst>
            <pc:docMk/>
            <pc:sldMk cId="2708618563" sldId="285"/>
            <ac:spMk id="20" creationId="{B91ECDA9-56DC-4270-8F33-01C5637B8CEB}"/>
          </ac:spMkLst>
        </pc:spChg>
        <pc:spChg chg="add del">
          <ac:chgData name="Guest User" userId="S::urn:spo:anon#76d3e5ded2df3915151b209364b6671d633f0e3708eb6f4d6b2ee6a33f630902::" providerId="AD" clId="Web-{520FC0AF-747E-3532-BA44-AFADAB2EF3DB}" dt="2024-01-11T16:55:07.245" v="152"/>
          <ac:spMkLst>
            <pc:docMk/>
            <pc:sldMk cId="2708618563" sldId="285"/>
            <ac:spMk id="22" creationId="{75F47824-961D-465D-84F9-EAE11BC6173B}"/>
          </ac:spMkLst>
        </pc:spChg>
        <pc:spChg chg="add del">
          <ac:chgData name="Guest User" userId="S::urn:spo:anon#76d3e5ded2df3915151b209364b6671d633f0e3708eb6f4d6b2ee6a33f630902::" providerId="AD" clId="Web-{520FC0AF-747E-3532-BA44-AFADAB2EF3DB}" dt="2024-01-11T16:55:07.245" v="152"/>
          <ac:spMkLst>
            <pc:docMk/>
            <pc:sldMk cId="2708618563" sldId="285"/>
            <ac:spMk id="24" creationId="{FEC9DA3E-C1D7-472D-B7C0-F71AE41FBA23}"/>
          </ac:spMkLst>
        </pc:spChg>
        <pc:spChg chg="add">
          <ac:chgData name="Guest User" userId="S::urn:spo:anon#76d3e5ded2df3915151b209364b6671d633f0e3708eb6f4d6b2ee6a33f630902::" providerId="AD" clId="Web-{520FC0AF-747E-3532-BA44-AFADAB2EF3DB}" dt="2024-01-11T16:55:07.245" v="152"/>
          <ac:spMkLst>
            <pc:docMk/>
            <pc:sldMk cId="2708618563" sldId="285"/>
            <ac:spMk id="31" creationId="{DF8BC164-E230-753F-2C7E-B4EE7BA77CF1}"/>
          </ac:spMkLst>
        </pc:spChg>
        <pc:picChg chg="mod">
          <ac:chgData name="Guest User" userId="S::urn:spo:anon#76d3e5ded2df3915151b209364b6671d633f0e3708eb6f4d6b2ee6a33f630902::" providerId="AD" clId="Web-{520FC0AF-747E-3532-BA44-AFADAB2EF3DB}" dt="2024-01-11T16:55:07.245" v="152"/>
          <ac:picMkLst>
            <pc:docMk/>
            <pc:sldMk cId="2708618563" sldId="285"/>
            <ac:picMk id="5" creationId="{6CC42402-2945-FFF3-EB92-746EA46F99FE}"/>
          </ac:picMkLst>
        </pc:picChg>
        <pc:picChg chg="del">
          <ac:chgData name="Guest User" userId="S::urn:spo:anon#76d3e5ded2df3915151b209364b6671d633f0e3708eb6f4d6b2ee6a33f630902::" providerId="AD" clId="Web-{520FC0AF-747E-3532-BA44-AFADAB2EF3DB}" dt="2024-01-11T16:46:23.254" v="52"/>
          <ac:picMkLst>
            <pc:docMk/>
            <pc:sldMk cId="2708618563" sldId="285"/>
            <ac:picMk id="6" creationId="{7B027385-8CB8-5A63-3B71-5F646B9C2AF1}"/>
          </ac:picMkLst>
        </pc:picChg>
        <pc:picChg chg="add">
          <ac:chgData name="Guest User" userId="S::urn:spo:anon#76d3e5ded2df3915151b209364b6671d633f0e3708eb6f4d6b2ee6a33f630902::" providerId="AD" clId="Web-{520FC0AF-747E-3532-BA44-AFADAB2EF3DB}" dt="2024-01-11T16:55:48.669" v="160"/>
          <ac:picMkLst>
            <pc:docMk/>
            <pc:sldMk cId="2708618563" sldId="285"/>
            <ac:picMk id="7" creationId="{45D82046-20BA-6D13-058B-6C8547D16732}"/>
          </ac:picMkLst>
        </pc:picChg>
        <pc:picChg chg="del">
          <ac:chgData name="Guest User" userId="S::urn:spo:anon#76d3e5ded2df3915151b209364b6671d633f0e3708eb6f4d6b2ee6a33f630902::" providerId="AD" clId="Web-{520FC0AF-747E-3532-BA44-AFADAB2EF3DB}" dt="2024-01-11T16:46:21.582" v="51"/>
          <ac:picMkLst>
            <pc:docMk/>
            <pc:sldMk cId="2708618563" sldId="285"/>
            <ac:picMk id="8" creationId="{355C21BA-AEBD-5B19-F70A-0E640EF1509A}"/>
          </ac:picMkLst>
        </pc:picChg>
        <pc:picChg chg="add">
          <ac:chgData name="Guest User" userId="S::urn:spo:anon#76d3e5ded2df3915151b209364b6671d633f0e3708eb6f4d6b2ee6a33f630902::" providerId="AD" clId="Web-{520FC0AF-747E-3532-BA44-AFADAB2EF3DB}" dt="2024-01-11T16:55:48.685" v="161"/>
          <ac:picMkLst>
            <pc:docMk/>
            <pc:sldMk cId="2708618563" sldId="285"/>
            <ac:picMk id="11" creationId="{A90520DF-CA00-34E4-3951-8381DD4636D3}"/>
          </ac:picMkLst>
        </pc:picChg>
        <pc:cxnChg chg="add del">
          <ac:chgData name="Guest User" userId="S::urn:spo:anon#76d3e5ded2df3915151b209364b6671d633f0e3708eb6f4d6b2ee6a33f630902::" providerId="AD" clId="Web-{520FC0AF-747E-3532-BA44-AFADAB2EF3DB}" dt="2024-01-11T16:55:07.245" v="152"/>
          <ac:cxnSpMkLst>
            <pc:docMk/>
            <pc:sldMk cId="2708618563" sldId="285"/>
            <ac:cxnSpMk id="18" creationId="{49CD1692-827B-4C8D-B4A1-134FD04CF45C}"/>
          </ac:cxnSpMkLst>
        </pc:cxnChg>
        <pc:cxnChg chg="add">
          <ac:chgData name="Guest User" userId="S::urn:spo:anon#76d3e5ded2df3915151b209364b6671d633f0e3708eb6f4d6b2ee6a33f630902::" providerId="AD" clId="Web-{520FC0AF-747E-3532-BA44-AFADAB2EF3DB}" dt="2024-01-11T16:55:07.245" v="152"/>
          <ac:cxnSpMkLst>
            <pc:docMk/>
            <pc:sldMk cId="2708618563" sldId="285"/>
            <ac:cxnSpMk id="26" creationId="{FC23E3B9-5ABF-58B3-E2B0-E9A5DAA90037}"/>
          </ac:cxnSpMkLst>
        </pc:cxnChg>
        <pc:cxnChg chg="add del">
          <ac:chgData name="Guest User" userId="S::urn:spo:anon#76d3e5ded2df3915151b209364b6671d633f0e3708eb6f4d6b2ee6a33f630902::" providerId="AD" clId="Web-{520FC0AF-747E-3532-BA44-AFADAB2EF3DB}" dt="2024-01-11T16:54:07.258" v="150"/>
          <ac:cxnSpMkLst>
            <pc:docMk/>
            <pc:sldMk cId="2708618563" sldId="285"/>
            <ac:cxnSpMk id="29" creationId="{FC23E3B9-5ABF-58B3-E2B0-E9A5DAA90037}"/>
          </ac:cxnSpMkLst>
        </pc:cxnChg>
      </pc:sldChg>
    </pc:docChg>
  </pc:docChgLst>
  <pc:docChgLst>
    <pc:chgData name="Rhiannon Dugan" userId="S::rdugan@ocpcrpa.org::df7a1666-0150-4f4a-85d3-454b5acd53df" providerId="AD" clId="Web-{80EB1DAC-9C6D-3768-DA32-F7FB3557D9B4}"/>
    <pc:docChg chg="modSld">
      <pc:chgData name="Rhiannon Dugan" userId="S::rdugan@ocpcrpa.org::df7a1666-0150-4f4a-85d3-454b5acd53df" providerId="AD" clId="Web-{80EB1DAC-9C6D-3768-DA32-F7FB3557D9B4}" dt="2024-01-11T22:14:02.126" v="6" actId="20577"/>
      <pc:docMkLst>
        <pc:docMk/>
      </pc:docMkLst>
      <pc:sldChg chg="modSp">
        <pc:chgData name="Rhiannon Dugan" userId="S::rdugan@ocpcrpa.org::df7a1666-0150-4f4a-85d3-454b5acd53df" providerId="AD" clId="Web-{80EB1DAC-9C6D-3768-DA32-F7FB3557D9B4}" dt="2024-01-11T22:14:02.126" v="6" actId="20577"/>
        <pc:sldMkLst>
          <pc:docMk/>
          <pc:sldMk cId="2708618563" sldId="285"/>
        </pc:sldMkLst>
        <pc:spChg chg="mod">
          <ac:chgData name="Rhiannon Dugan" userId="S::rdugan@ocpcrpa.org::df7a1666-0150-4f4a-85d3-454b5acd53df" providerId="AD" clId="Web-{80EB1DAC-9C6D-3768-DA32-F7FB3557D9B4}" dt="2024-01-11T22:14:02.126" v="6" actId="20577"/>
          <ac:spMkLst>
            <pc:docMk/>
            <pc:sldMk cId="2708618563" sldId="285"/>
            <ac:spMk id="3" creationId="{EE0FAC0B-9371-5D5B-E6CD-EE7278043E09}"/>
          </ac:spMkLst>
        </pc:sp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2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12850B-6C98-48C9-AC75-6F907890E799}" type="doc">
      <dgm:prSet loTypeId="urn:microsoft.com/office/officeart/2016/7/layout/BasicTimeline" loCatId="timeline" qsTypeId="urn:microsoft.com/office/officeart/2005/8/quickstyle/simple1" qsCatId="simple" csTypeId="urn:microsoft.com/office/officeart/2005/8/colors/colorful2" csCatId="colorful" phldr="1"/>
      <dgm:spPr/>
      <dgm:t>
        <a:bodyPr/>
        <a:lstStyle/>
        <a:p>
          <a:endParaRPr lang="en-US"/>
        </a:p>
      </dgm:t>
    </dgm:pt>
    <dgm:pt modelId="{97AA5632-9EBE-4AC0-82A2-C9E206A2CF51}">
      <dgm:prSet phldrT="[Text]" phldr="0"/>
      <dgm:spPr/>
      <dgm:t>
        <a:bodyPr/>
        <a:lstStyle/>
        <a:p>
          <a:pPr>
            <a:defRPr b="1"/>
          </a:pPr>
          <a:r>
            <a:rPr lang="en-US" dirty="0">
              <a:latin typeface="Calibri Light" panose="020F0302020204030204"/>
            </a:rPr>
            <a:t>Summer 2023</a:t>
          </a:r>
          <a:endParaRPr lang="en-US" dirty="0"/>
        </a:p>
      </dgm:t>
    </dgm:pt>
    <dgm:pt modelId="{576ABD33-1D7D-4B02-87D6-E485D9D59B45}" type="parTrans" cxnId="{E0E8B9B8-3663-483B-8CDD-AD66EFFF1A9C}">
      <dgm:prSet/>
      <dgm:spPr/>
      <dgm:t>
        <a:bodyPr/>
        <a:lstStyle/>
        <a:p>
          <a:endParaRPr lang="en-US"/>
        </a:p>
      </dgm:t>
    </dgm:pt>
    <dgm:pt modelId="{F1D882FB-596E-4853-BEE5-0CEAB6054BAD}" type="sibTrans" cxnId="{E0E8B9B8-3663-483B-8CDD-AD66EFFF1A9C}">
      <dgm:prSet/>
      <dgm:spPr/>
      <dgm:t>
        <a:bodyPr/>
        <a:lstStyle/>
        <a:p>
          <a:endParaRPr lang="en-US"/>
        </a:p>
      </dgm:t>
    </dgm:pt>
    <dgm:pt modelId="{1F7C4A71-A3D0-4876-8CA6-F1D8F667F3C3}">
      <dgm:prSet phldrT="[Text]" phldr="0"/>
      <dgm:spPr/>
      <dgm:t>
        <a:bodyPr/>
        <a:lstStyle/>
        <a:p>
          <a:r>
            <a:rPr lang="en-US" dirty="0">
              <a:latin typeface="Calibri Light" panose="020F0302020204030204"/>
            </a:rPr>
            <a:t>Demographic Research</a:t>
          </a:r>
          <a:endParaRPr lang="en-US" dirty="0"/>
        </a:p>
      </dgm:t>
    </dgm:pt>
    <dgm:pt modelId="{2B8E558C-C193-464B-9A01-CCE8472273D0}" type="parTrans" cxnId="{FD22CA83-2793-4D8A-A4CB-820BA9476615}">
      <dgm:prSet/>
      <dgm:spPr/>
      <dgm:t>
        <a:bodyPr/>
        <a:lstStyle/>
        <a:p>
          <a:endParaRPr lang="en-US"/>
        </a:p>
      </dgm:t>
    </dgm:pt>
    <dgm:pt modelId="{E43DE627-B9F9-4F31-9247-0B07D15B2229}" type="sibTrans" cxnId="{FD22CA83-2793-4D8A-A4CB-820BA9476615}">
      <dgm:prSet/>
      <dgm:spPr/>
      <dgm:t>
        <a:bodyPr/>
        <a:lstStyle/>
        <a:p>
          <a:endParaRPr lang="en-US"/>
        </a:p>
      </dgm:t>
    </dgm:pt>
    <dgm:pt modelId="{00E02A18-7DDC-4B21-8A42-A15098BE20D9}">
      <dgm:prSet phldrT="[Text]" phldr="0"/>
      <dgm:spPr/>
      <dgm:t>
        <a:bodyPr/>
        <a:lstStyle/>
        <a:p>
          <a:pPr>
            <a:defRPr b="1"/>
          </a:pPr>
          <a:r>
            <a:rPr lang="en-US" dirty="0">
              <a:latin typeface="Calibri Light" panose="020F0302020204030204"/>
            </a:rPr>
            <a:t> Fall 2023 </a:t>
          </a:r>
          <a:endParaRPr lang="en-US" dirty="0"/>
        </a:p>
      </dgm:t>
    </dgm:pt>
    <dgm:pt modelId="{B248741D-C988-4ABE-B071-DD43235314D8}" type="parTrans" cxnId="{F6D170F7-7757-4894-BCE4-05B4928EE9F5}">
      <dgm:prSet/>
      <dgm:spPr/>
      <dgm:t>
        <a:bodyPr/>
        <a:lstStyle/>
        <a:p>
          <a:endParaRPr lang="en-US"/>
        </a:p>
      </dgm:t>
    </dgm:pt>
    <dgm:pt modelId="{20C0E910-ED3F-4437-9C21-529383B486DE}" type="sibTrans" cxnId="{F6D170F7-7757-4894-BCE4-05B4928EE9F5}">
      <dgm:prSet/>
      <dgm:spPr/>
      <dgm:t>
        <a:bodyPr/>
        <a:lstStyle/>
        <a:p>
          <a:endParaRPr lang="en-US"/>
        </a:p>
      </dgm:t>
    </dgm:pt>
    <dgm:pt modelId="{8BEF075B-32DB-4D15-945C-16925238BFAE}">
      <dgm:prSet phldrT="[Text]" phldr="0"/>
      <dgm:spPr/>
      <dgm:t>
        <a:bodyPr/>
        <a:lstStyle/>
        <a:p>
          <a:r>
            <a:rPr lang="en-US" dirty="0">
              <a:latin typeface="Calibri Light" panose="020F0302020204030204"/>
            </a:rPr>
            <a:t>Ongoing outreach and Survey launch </a:t>
          </a:r>
          <a:endParaRPr lang="en-US" dirty="0"/>
        </a:p>
      </dgm:t>
    </dgm:pt>
    <dgm:pt modelId="{F5D9E297-ED7A-472F-84B5-390AAB770AA2}" type="parTrans" cxnId="{B3668B64-042C-45E5-A3DA-9ED89947C5AC}">
      <dgm:prSet/>
      <dgm:spPr/>
      <dgm:t>
        <a:bodyPr/>
        <a:lstStyle/>
        <a:p>
          <a:endParaRPr lang="en-US"/>
        </a:p>
      </dgm:t>
    </dgm:pt>
    <dgm:pt modelId="{C677F8F5-FAB7-4186-81EF-A6B28ADAC220}" type="sibTrans" cxnId="{B3668B64-042C-45E5-A3DA-9ED89947C5AC}">
      <dgm:prSet/>
      <dgm:spPr/>
      <dgm:t>
        <a:bodyPr/>
        <a:lstStyle/>
        <a:p>
          <a:endParaRPr lang="en-US"/>
        </a:p>
      </dgm:t>
    </dgm:pt>
    <dgm:pt modelId="{BCD20EB0-6872-425C-B418-8F3C9FEFC6C7}">
      <dgm:prSet phldrT="[Text]" phldr="0"/>
      <dgm:spPr/>
      <dgm:t>
        <a:bodyPr/>
        <a:lstStyle/>
        <a:p>
          <a:pPr>
            <a:defRPr b="1"/>
          </a:pPr>
          <a:r>
            <a:rPr lang="en-US" dirty="0">
              <a:latin typeface="Calibri Light" panose="020F0302020204030204"/>
            </a:rPr>
            <a:t>Winter 2023 </a:t>
          </a:r>
          <a:endParaRPr lang="en-US" dirty="0"/>
        </a:p>
      </dgm:t>
    </dgm:pt>
    <dgm:pt modelId="{1BFB89EA-500A-4B80-93CB-2C30A2E09D8F}" type="parTrans" cxnId="{4C3236C3-3E89-45E1-B038-2CB194239257}">
      <dgm:prSet/>
      <dgm:spPr/>
      <dgm:t>
        <a:bodyPr/>
        <a:lstStyle/>
        <a:p>
          <a:endParaRPr lang="en-US"/>
        </a:p>
      </dgm:t>
    </dgm:pt>
    <dgm:pt modelId="{D814A082-C741-442D-9BE9-E50FC1D01DD5}" type="sibTrans" cxnId="{4C3236C3-3E89-45E1-B038-2CB194239257}">
      <dgm:prSet/>
      <dgm:spPr/>
      <dgm:t>
        <a:bodyPr/>
        <a:lstStyle/>
        <a:p>
          <a:endParaRPr lang="en-US"/>
        </a:p>
      </dgm:t>
    </dgm:pt>
    <dgm:pt modelId="{BC86781D-F920-41FB-A25B-5FC33BB45CF1}">
      <dgm:prSet phldrT="[Text]" phldr="0"/>
      <dgm:spPr/>
      <dgm:t>
        <a:bodyPr/>
        <a:lstStyle/>
        <a:p>
          <a:r>
            <a:rPr lang="en-US" dirty="0">
              <a:latin typeface="Calibri Light" panose="020F0302020204030204"/>
            </a:rPr>
            <a:t> Plan Writing and Public Meetings </a:t>
          </a:r>
          <a:endParaRPr lang="en-US" dirty="0"/>
        </a:p>
      </dgm:t>
    </dgm:pt>
    <dgm:pt modelId="{79A19BD0-278D-4867-A30B-DBFE4A9AC80E}" type="parTrans" cxnId="{EF34A1F1-8F45-41E5-8389-4649ECB0FA55}">
      <dgm:prSet/>
      <dgm:spPr/>
      <dgm:t>
        <a:bodyPr/>
        <a:lstStyle/>
        <a:p>
          <a:endParaRPr lang="en-US"/>
        </a:p>
      </dgm:t>
    </dgm:pt>
    <dgm:pt modelId="{54933062-2EBF-4075-B0F2-B909B4BBCA47}" type="sibTrans" cxnId="{EF34A1F1-8F45-41E5-8389-4649ECB0FA55}">
      <dgm:prSet/>
      <dgm:spPr/>
      <dgm:t>
        <a:bodyPr/>
        <a:lstStyle/>
        <a:p>
          <a:endParaRPr lang="en-US"/>
        </a:p>
      </dgm:t>
    </dgm:pt>
    <dgm:pt modelId="{A3276AFA-C8F0-45DF-ADCD-4504AD2E3211}">
      <dgm:prSet phldr="0"/>
      <dgm:spPr/>
      <dgm:t>
        <a:bodyPr/>
        <a:lstStyle/>
        <a:p>
          <a:pPr>
            <a:defRPr b="1"/>
          </a:pPr>
          <a:r>
            <a:rPr lang="en-US" b="0" dirty="0">
              <a:latin typeface="Calibri Light" panose="020F0302020204030204"/>
            </a:rPr>
            <a:t>Spring 2024 </a:t>
          </a:r>
        </a:p>
      </dgm:t>
    </dgm:pt>
    <dgm:pt modelId="{6F3FCE06-1BAA-44E4-BED2-6296B2E8FC4D}" type="parTrans" cxnId="{564AF7AA-906C-4642-9B17-A2FAF174EFAC}">
      <dgm:prSet/>
      <dgm:spPr/>
    </dgm:pt>
    <dgm:pt modelId="{9BA06487-0B37-468A-99A7-36194083E680}" type="sibTrans" cxnId="{564AF7AA-906C-4642-9B17-A2FAF174EFAC}">
      <dgm:prSet/>
      <dgm:spPr/>
    </dgm:pt>
    <dgm:pt modelId="{633F9971-7835-4EA7-9795-261675C0175D}">
      <dgm:prSet phldr="0"/>
      <dgm:spPr/>
      <dgm:t>
        <a:bodyPr/>
        <a:lstStyle/>
        <a:p>
          <a:r>
            <a:rPr lang="en-US" b="0" dirty="0">
              <a:latin typeface="Calibri Light" panose="020F0302020204030204"/>
            </a:rPr>
            <a:t>Public Review </a:t>
          </a:r>
        </a:p>
      </dgm:t>
    </dgm:pt>
    <dgm:pt modelId="{7F734104-97E0-4680-AC68-FDBBADC184A7}" type="parTrans" cxnId="{9995B5DE-B717-4D76-9CA4-96F12CEA75D7}">
      <dgm:prSet/>
      <dgm:spPr/>
    </dgm:pt>
    <dgm:pt modelId="{D65A2A19-087B-4950-BC46-3B8B30313A8E}" type="sibTrans" cxnId="{9995B5DE-B717-4D76-9CA4-96F12CEA75D7}">
      <dgm:prSet/>
      <dgm:spPr/>
    </dgm:pt>
    <dgm:pt modelId="{7BBACB5F-D719-406A-85C5-453763689080}" type="pres">
      <dgm:prSet presAssocID="{E912850B-6C98-48C9-AC75-6F907890E799}" presName="root" presStyleCnt="0">
        <dgm:presLayoutVars>
          <dgm:chMax/>
          <dgm:chPref/>
          <dgm:animLvl val="lvl"/>
        </dgm:presLayoutVars>
      </dgm:prSet>
      <dgm:spPr/>
    </dgm:pt>
    <dgm:pt modelId="{B494E359-848C-4A78-A32B-BF76651724BA}" type="pres">
      <dgm:prSet presAssocID="{E912850B-6C98-48C9-AC75-6F907890E799}" presName="divider" presStyleLbl="fgAccFollowNode1" presStyleIdx="0" presStyleCnt="1"/>
      <dgm:spPr>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tailEnd type="triangle" w="lg" len="lg"/>
        </a:ln>
        <a:effectLst/>
      </dgm:spPr>
    </dgm:pt>
    <dgm:pt modelId="{BAA975C0-668B-45CC-903C-5D59D142E4C4}" type="pres">
      <dgm:prSet presAssocID="{E912850B-6C98-48C9-AC75-6F907890E799}" presName="nodes" presStyleCnt="0">
        <dgm:presLayoutVars>
          <dgm:chMax/>
          <dgm:chPref/>
          <dgm:animLvl val="lvl"/>
        </dgm:presLayoutVars>
      </dgm:prSet>
      <dgm:spPr/>
    </dgm:pt>
    <dgm:pt modelId="{643739D9-3136-40BC-A443-515712979F92}" type="pres">
      <dgm:prSet presAssocID="{97AA5632-9EBE-4AC0-82A2-C9E206A2CF51}" presName="composite" presStyleCnt="0"/>
      <dgm:spPr/>
    </dgm:pt>
    <dgm:pt modelId="{8081B340-9FF1-43CE-8D80-FCB39B1DC755}" type="pres">
      <dgm:prSet presAssocID="{97AA5632-9EBE-4AC0-82A2-C9E206A2CF51}" presName="L1TextContainer" presStyleLbl="revTx" presStyleIdx="0" presStyleCnt="4">
        <dgm:presLayoutVars>
          <dgm:chMax val="1"/>
          <dgm:chPref val="1"/>
          <dgm:bulletEnabled val="1"/>
        </dgm:presLayoutVars>
      </dgm:prSet>
      <dgm:spPr/>
    </dgm:pt>
    <dgm:pt modelId="{E83218FD-2137-434C-995A-9560113EBF88}" type="pres">
      <dgm:prSet presAssocID="{97AA5632-9EBE-4AC0-82A2-C9E206A2CF51}" presName="L2TextContainerWrapper" presStyleCnt="0">
        <dgm:presLayoutVars>
          <dgm:chMax val="0"/>
          <dgm:chPref val="0"/>
          <dgm:bulletEnabled val="1"/>
        </dgm:presLayoutVars>
      </dgm:prSet>
      <dgm:spPr/>
    </dgm:pt>
    <dgm:pt modelId="{DAB8B2B3-D096-440B-A599-CEFE70767734}" type="pres">
      <dgm:prSet presAssocID="{97AA5632-9EBE-4AC0-82A2-C9E206A2CF51}" presName="L2TextContainer" presStyleLbl="bgAcc1" presStyleIdx="0" presStyleCnt="4"/>
      <dgm:spPr/>
    </dgm:pt>
    <dgm:pt modelId="{4CDDCF36-4913-4E04-9D13-53B60CFD3599}" type="pres">
      <dgm:prSet presAssocID="{97AA5632-9EBE-4AC0-82A2-C9E206A2CF51}" presName="FlexibleEmptyPlaceHolder" presStyleCnt="0"/>
      <dgm:spPr/>
    </dgm:pt>
    <dgm:pt modelId="{200E2796-E511-4600-AF46-FE260C3AC388}" type="pres">
      <dgm:prSet presAssocID="{97AA5632-9EBE-4AC0-82A2-C9E206A2CF51}" presName="ConnectLine" presStyleLbl="sibTrans1D1" presStyleIdx="0" presStyleCnt="4"/>
      <dgm:spPr>
        <a:noFill/>
        <a:ln w="6350" cap="flat" cmpd="sng" algn="ctr">
          <a:solidFill>
            <a:schemeClr val="accent2">
              <a:hueOff val="0"/>
              <a:satOff val="0"/>
              <a:lumOff val="0"/>
              <a:alphaOff val="0"/>
            </a:schemeClr>
          </a:solidFill>
          <a:prstDash val="dash"/>
          <a:miter lim="800000"/>
        </a:ln>
        <a:effectLst/>
      </dgm:spPr>
    </dgm:pt>
    <dgm:pt modelId="{AC5004F3-02EB-4F31-8F03-C550C7370878}" type="pres">
      <dgm:prSet presAssocID="{97AA5632-9EBE-4AC0-82A2-C9E206A2CF51}" presName="ConnectorPoint" presStyleLbl="alignNode1" presStyleIdx="0" presStyleCnt="4"/>
      <dgm:spPr/>
    </dgm:pt>
    <dgm:pt modelId="{BFDB0338-179E-4832-B144-1E25F6739740}" type="pres">
      <dgm:prSet presAssocID="{97AA5632-9EBE-4AC0-82A2-C9E206A2CF51}" presName="EmptyPlaceHolder" presStyleCnt="0"/>
      <dgm:spPr/>
    </dgm:pt>
    <dgm:pt modelId="{90E1AC55-D324-4798-86EC-21B18264E3C7}" type="pres">
      <dgm:prSet presAssocID="{F1D882FB-596E-4853-BEE5-0CEAB6054BAD}" presName="spaceBetweenRectangles" presStyleCnt="0"/>
      <dgm:spPr/>
    </dgm:pt>
    <dgm:pt modelId="{D3760ADB-4117-455C-87C7-79E62D6BA47A}" type="pres">
      <dgm:prSet presAssocID="{00E02A18-7DDC-4B21-8A42-A15098BE20D9}" presName="composite" presStyleCnt="0"/>
      <dgm:spPr/>
    </dgm:pt>
    <dgm:pt modelId="{966EAA03-62D5-43F8-91D7-F9352F383A04}" type="pres">
      <dgm:prSet presAssocID="{00E02A18-7DDC-4B21-8A42-A15098BE20D9}" presName="L1TextContainer" presStyleLbl="revTx" presStyleIdx="1" presStyleCnt="4">
        <dgm:presLayoutVars>
          <dgm:chMax val="1"/>
          <dgm:chPref val="1"/>
          <dgm:bulletEnabled val="1"/>
        </dgm:presLayoutVars>
      </dgm:prSet>
      <dgm:spPr/>
    </dgm:pt>
    <dgm:pt modelId="{F73CFB22-0161-42AD-AD2D-B980DE2496BE}" type="pres">
      <dgm:prSet presAssocID="{00E02A18-7DDC-4B21-8A42-A15098BE20D9}" presName="L2TextContainerWrapper" presStyleCnt="0">
        <dgm:presLayoutVars>
          <dgm:chMax val="0"/>
          <dgm:chPref val="0"/>
          <dgm:bulletEnabled val="1"/>
        </dgm:presLayoutVars>
      </dgm:prSet>
      <dgm:spPr/>
    </dgm:pt>
    <dgm:pt modelId="{8B005CEC-36A6-47A6-B220-5A129D114F58}" type="pres">
      <dgm:prSet presAssocID="{00E02A18-7DDC-4B21-8A42-A15098BE20D9}" presName="L2TextContainer" presStyleLbl="bgAcc1" presStyleIdx="1" presStyleCnt="4"/>
      <dgm:spPr/>
    </dgm:pt>
    <dgm:pt modelId="{860530B6-0A06-46B3-BA24-1DA352EEB019}" type="pres">
      <dgm:prSet presAssocID="{00E02A18-7DDC-4B21-8A42-A15098BE20D9}" presName="FlexibleEmptyPlaceHolder" presStyleCnt="0"/>
      <dgm:spPr/>
    </dgm:pt>
    <dgm:pt modelId="{BB294978-4DBB-4216-A051-DA966C2E6392}" type="pres">
      <dgm:prSet presAssocID="{00E02A18-7DDC-4B21-8A42-A15098BE20D9}" presName="ConnectLine" presStyleLbl="sibTrans1D1" presStyleIdx="1" presStyleCnt="4"/>
      <dgm:spPr>
        <a:noFill/>
        <a:ln w="6350" cap="flat" cmpd="sng" algn="ctr">
          <a:solidFill>
            <a:schemeClr val="accent2">
              <a:hueOff val="-485121"/>
              <a:satOff val="-27976"/>
              <a:lumOff val="2876"/>
              <a:alphaOff val="0"/>
            </a:schemeClr>
          </a:solidFill>
          <a:prstDash val="dash"/>
          <a:miter lim="800000"/>
        </a:ln>
        <a:effectLst/>
      </dgm:spPr>
    </dgm:pt>
    <dgm:pt modelId="{C90C4F7F-71E2-40AD-A333-7EE710F744CD}" type="pres">
      <dgm:prSet presAssocID="{00E02A18-7DDC-4B21-8A42-A15098BE20D9}" presName="ConnectorPoint" presStyleLbl="alignNode1" presStyleIdx="1" presStyleCnt="4"/>
      <dgm:spPr/>
    </dgm:pt>
    <dgm:pt modelId="{A58D5B4E-39E9-4CCE-AD93-F122303D4D59}" type="pres">
      <dgm:prSet presAssocID="{00E02A18-7DDC-4B21-8A42-A15098BE20D9}" presName="EmptyPlaceHolder" presStyleCnt="0"/>
      <dgm:spPr/>
    </dgm:pt>
    <dgm:pt modelId="{885EF89E-2A63-4024-8A34-1A5C2E683519}" type="pres">
      <dgm:prSet presAssocID="{20C0E910-ED3F-4437-9C21-529383B486DE}" presName="spaceBetweenRectangles" presStyleCnt="0"/>
      <dgm:spPr/>
    </dgm:pt>
    <dgm:pt modelId="{B25CE8CC-50E2-4A37-886A-EED5C8CD351A}" type="pres">
      <dgm:prSet presAssocID="{BCD20EB0-6872-425C-B418-8F3C9FEFC6C7}" presName="composite" presStyleCnt="0"/>
      <dgm:spPr/>
    </dgm:pt>
    <dgm:pt modelId="{F1357852-2539-4BD0-A779-46D3D4451C0D}" type="pres">
      <dgm:prSet presAssocID="{BCD20EB0-6872-425C-B418-8F3C9FEFC6C7}" presName="L1TextContainer" presStyleLbl="revTx" presStyleIdx="2" presStyleCnt="4">
        <dgm:presLayoutVars>
          <dgm:chMax val="1"/>
          <dgm:chPref val="1"/>
          <dgm:bulletEnabled val="1"/>
        </dgm:presLayoutVars>
      </dgm:prSet>
      <dgm:spPr/>
    </dgm:pt>
    <dgm:pt modelId="{2EFB1656-3B78-4B71-B133-F26EBC303685}" type="pres">
      <dgm:prSet presAssocID="{BCD20EB0-6872-425C-B418-8F3C9FEFC6C7}" presName="L2TextContainerWrapper" presStyleCnt="0">
        <dgm:presLayoutVars>
          <dgm:chMax val="0"/>
          <dgm:chPref val="0"/>
          <dgm:bulletEnabled val="1"/>
        </dgm:presLayoutVars>
      </dgm:prSet>
      <dgm:spPr/>
    </dgm:pt>
    <dgm:pt modelId="{6237A77B-B45E-4551-A559-DDCDB3905EB9}" type="pres">
      <dgm:prSet presAssocID="{BCD20EB0-6872-425C-B418-8F3C9FEFC6C7}" presName="L2TextContainer" presStyleLbl="bgAcc1" presStyleIdx="2" presStyleCnt="4"/>
      <dgm:spPr/>
    </dgm:pt>
    <dgm:pt modelId="{2FC6CDCF-6CF5-436E-9FCB-58540D32EF9B}" type="pres">
      <dgm:prSet presAssocID="{BCD20EB0-6872-425C-B418-8F3C9FEFC6C7}" presName="FlexibleEmptyPlaceHolder" presStyleCnt="0"/>
      <dgm:spPr/>
    </dgm:pt>
    <dgm:pt modelId="{27578DDE-7F97-4BCD-9079-2BC2D7A30409}" type="pres">
      <dgm:prSet presAssocID="{BCD20EB0-6872-425C-B418-8F3C9FEFC6C7}" presName="ConnectLine" presStyleLbl="sibTrans1D1" presStyleIdx="2" presStyleCnt="4"/>
      <dgm:spPr>
        <a:noFill/>
        <a:ln w="6350" cap="flat" cmpd="sng" algn="ctr">
          <a:solidFill>
            <a:schemeClr val="accent2">
              <a:hueOff val="-970242"/>
              <a:satOff val="-55952"/>
              <a:lumOff val="5752"/>
              <a:alphaOff val="0"/>
            </a:schemeClr>
          </a:solidFill>
          <a:prstDash val="dash"/>
          <a:miter lim="800000"/>
        </a:ln>
        <a:effectLst/>
      </dgm:spPr>
    </dgm:pt>
    <dgm:pt modelId="{04B94088-120B-44B6-8C51-80C2B1EBB546}" type="pres">
      <dgm:prSet presAssocID="{BCD20EB0-6872-425C-B418-8F3C9FEFC6C7}" presName="ConnectorPoint" presStyleLbl="alignNode1" presStyleIdx="2" presStyleCnt="4"/>
      <dgm:spPr/>
    </dgm:pt>
    <dgm:pt modelId="{96EED882-D774-4F9C-9D05-67F5283A5FFB}" type="pres">
      <dgm:prSet presAssocID="{BCD20EB0-6872-425C-B418-8F3C9FEFC6C7}" presName="EmptyPlaceHolder" presStyleCnt="0"/>
      <dgm:spPr/>
    </dgm:pt>
    <dgm:pt modelId="{980D9870-4A48-49B7-A59E-BC431B49398E}" type="pres">
      <dgm:prSet presAssocID="{D814A082-C741-442D-9BE9-E50FC1D01DD5}" presName="spaceBetweenRectangles" presStyleCnt="0"/>
      <dgm:spPr/>
    </dgm:pt>
    <dgm:pt modelId="{C73F5D60-FB1E-4BA9-BE62-6D250123F21A}" type="pres">
      <dgm:prSet presAssocID="{A3276AFA-C8F0-45DF-ADCD-4504AD2E3211}" presName="composite" presStyleCnt="0"/>
      <dgm:spPr/>
    </dgm:pt>
    <dgm:pt modelId="{C0DD97C0-8EBC-465F-AC62-370B05A0A0F3}" type="pres">
      <dgm:prSet presAssocID="{A3276AFA-C8F0-45DF-ADCD-4504AD2E3211}" presName="L1TextContainer" presStyleLbl="revTx" presStyleIdx="3" presStyleCnt="4">
        <dgm:presLayoutVars>
          <dgm:chMax val="1"/>
          <dgm:chPref val="1"/>
          <dgm:bulletEnabled val="1"/>
        </dgm:presLayoutVars>
      </dgm:prSet>
      <dgm:spPr/>
    </dgm:pt>
    <dgm:pt modelId="{B1AB57DF-8176-4AE1-95D0-ADDC538BAABC}" type="pres">
      <dgm:prSet presAssocID="{A3276AFA-C8F0-45DF-ADCD-4504AD2E3211}" presName="L2TextContainerWrapper" presStyleCnt="0">
        <dgm:presLayoutVars>
          <dgm:chMax val="0"/>
          <dgm:chPref val="0"/>
          <dgm:bulletEnabled val="1"/>
        </dgm:presLayoutVars>
      </dgm:prSet>
      <dgm:spPr/>
    </dgm:pt>
    <dgm:pt modelId="{BD51A1A1-1B63-4B71-B82F-4D6D4BEDE48E}" type="pres">
      <dgm:prSet presAssocID="{A3276AFA-C8F0-45DF-ADCD-4504AD2E3211}" presName="L2TextContainer" presStyleLbl="bgAcc1" presStyleIdx="3" presStyleCnt="4"/>
      <dgm:spPr/>
    </dgm:pt>
    <dgm:pt modelId="{0F6C380D-3747-4EC3-BC5B-54F698846E96}" type="pres">
      <dgm:prSet presAssocID="{A3276AFA-C8F0-45DF-ADCD-4504AD2E3211}" presName="FlexibleEmptyPlaceHolder" presStyleCnt="0"/>
      <dgm:spPr/>
    </dgm:pt>
    <dgm:pt modelId="{0F4F2D7D-9405-4D1A-A9DE-004D4197AD03}" type="pres">
      <dgm:prSet presAssocID="{A3276AFA-C8F0-45DF-ADCD-4504AD2E3211}" presName="ConnectLine" presStyleLbl="sibTrans1D1" presStyleIdx="3" presStyleCnt="4"/>
      <dgm:spPr>
        <a:noFill/>
        <a:ln w="6350" cap="flat" cmpd="sng" algn="ctr">
          <a:solidFill>
            <a:schemeClr val="accent2">
              <a:hueOff val="-1455363"/>
              <a:satOff val="-83928"/>
              <a:lumOff val="8628"/>
              <a:alphaOff val="0"/>
            </a:schemeClr>
          </a:solidFill>
          <a:prstDash val="dash"/>
          <a:miter lim="800000"/>
        </a:ln>
        <a:effectLst/>
      </dgm:spPr>
    </dgm:pt>
    <dgm:pt modelId="{E47CCE7B-763C-4E63-A63B-419CF897F1D1}" type="pres">
      <dgm:prSet presAssocID="{A3276AFA-C8F0-45DF-ADCD-4504AD2E3211}" presName="ConnectorPoint" presStyleLbl="alignNode1" presStyleIdx="3" presStyleCnt="4"/>
      <dgm:spPr/>
    </dgm:pt>
    <dgm:pt modelId="{56EE3BCC-6037-4D45-832B-741AA7FE92EF}" type="pres">
      <dgm:prSet presAssocID="{A3276AFA-C8F0-45DF-ADCD-4504AD2E3211}" presName="EmptyPlaceHolder" presStyleCnt="0"/>
      <dgm:spPr/>
    </dgm:pt>
  </dgm:ptLst>
  <dgm:cxnLst>
    <dgm:cxn modelId="{E3FF8617-EEB4-4EFA-9AFF-13A6A58EC62E}" type="presOf" srcId="{BCD20EB0-6872-425C-B418-8F3C9FEFC6C7}" destId="{F1357852-2539-4BD0-A779-46D3D4451C0D}" srcOrd="0" destOrd="0" presId="urn:microsoft.com/office/officeart/2016/7/layout/BasicTimeline"/>
    <dgm:cxn modelId="{74582521-3941-4430-A9F8-70187733DECE}" type="presOf" srcId="{1F7C4A71-A3D0-4876-8CA6-F1D8F667F3C3}" destId="{DAB8B2B3-D096-440B-A599-CEFE70767734}" srcOrd="0" destOrd="0" presId="urn:microsoft.com/office/officeart/2016/7/layout/BasicTimeline"/>
    <dgm:cxn modelId="{B3668B64-042C-45E5-A3DA-9ED89947C5AC}" srcId="{00E02A18-7DDC-4B21-8A42-A15098BE20D9}" destId="{8BEF075B-32DB-4D15-945C-16925238BFAE}" srcOrd="0" destOrd="0" parTransId="{F5D9E297-ED7A-472F-84B5-390AAB770AA2}" sibTransId="{C677F8F5-FAB7-4186-81EF-A6B28ADAC220}"/>
    <dgm:cxn modelId="{2CA2EB69-097B-40E8-9F42-E992C88C5923}" type="presOf" srcId="{8BEF075B-32DB-4D15-945C-16925238BFAE}" destId="{8B005CEC-36A6-47A6-B220-5A129D114F58}" srcOrd="0" destOrd="0" presId="urn:microsoft.com/office/officeart/2016/7/layout/BasicTimeline"/>
    <dgm:cxn modelId="{5BB70F72-A62D-4EC3-94FD-C8E6C3676E52}" type="presOf" srcId="{A3276AFA-C8F0-45DF-ADCD-4504AD2E3211}" destId="{C0DD97C0-8EBC-465F-AC62-370B05A0A0F3}" srcOrd="0" destOrd="0" presId="urn:microsoft.com/office/officeart/2016/7/layout/BasicTimeline"/>
    <dgm:cxn modelId="{289DDF72-C9A5-46B9-91FA-622CD30429B7}" type="presOf" srcId="{97AA5632-9EBE-4AC0-82A2-C9E206A2CF51}" destId="{8081B340-9FF1-43CE-8D80-FCB39B1DC755}" srcOrd="0" destOrd="0" presId="urn:microsoft.com/office/officeart/2016/7/layout/BasicTimeline"/>
    <dgm:cxn modelId="{9CC54073-89B9-4044-8FEE-9CBD0263E337}" type="presOf" srcId="{633F9971-7835-4EA7-9795-261675C0175D}" destId="{BD51A1A1-1B63-4B71-B82F-4D6D4BEDE48E}" srcOrd="0" destOrd="0" presId="urn:microsoft.com/office/officeart/2016/7/layout/BasicTimeline"/>
    <dgm:cxn modelId="{5EDCDF7E-F693-493C-969C-EA06813AB9C0}" type="presOf" srcId="{BC86781D-F920-41FB-A25B-5FC33BB45CF1}" destId="{6237A77B-B45E-4551-A559-DDCDB3905EB9}" srcOrd="0" destOrd="0" presId="urn:microsoft.com/office/officeart/2016/7/layout/BasicTimeline"/>
    <dgm:cxn modelId="{FD22CA83-2793-4D8A-A4CB-820BA9476615}" srcId="{97AA5632-9EBE-4AC0-82A2-C9E206A2CF51}" destId="{1F7C4A71-A3D0-4876-8CA6-F1D8F667F3C3}" srcOrd="0" destOrd="0" parTransId="{2B8E558C-C193-464B-9A01-CCE8472273D0}" sibTransId="{E43DE627-B9F9-4F31-9247-0B07D15B2229}"/>
    <dgm:cxn modelId="{564AF7AA-906C-4642-9B17-A2FAF174EFAC}" srcId="{E912850B-6C98-48C9-AC75-6F907890E799}" destId="{A3276AFA-C8F0-45DF-ADCD-4504AD2E3211}" srcOrd="3" destOrd="0" parTransId="{6F3FCE06-1BAA-44E4-BED2-6296B2E8FC4D}" sibTransId="{9BA06487-0B37-468A-99A7-36194083E680}"/>
    <dgm:cxn modelId="{E0E8B9B8-3663-483B-8CDD-AD66EFFF1A9C}" srcId="{E912850B-6C98-48C9-AC75-6F907890E799}" destId="{97AA5632-9EBE-4AC0-82A2-C9E206A2CF51}" srcOrd="0" destOrd="0" parTransId="{576ABD33-1D7D-4B02-87D6-E485D9D59B45}" sibTransId="{F1D882FB-596E-4853-BEE5-0CEAB6054BAD}"/>
    <dgm:cxn modelId="{5105CABD-EF98-4563-96E5-BD00566279ED}" type="presOf" srcId="{E912850B-6C98-48C9-AC75-6F907890E799}" destId="{7BBACB5F-D719-406A-85C5-453763689080}" srcOrd="0" destOrd="0" presId="urn:microsoft.com/office/officeart/2016/7/layout/BasicTimeline"/>
    <dgm:cxn modelId="{4C3236C3-3E89-45E1-B038-2CB194239257}" srcId="{E912850B-6C98-48C9-AC75-6F907890E799}" destId="{BCD20EB0-6872-425C-B418-8F3C9FEFC6C7}" srcOrd="2" destOrd="0" parTransId="{1BFB89EA-500A-4B80-93CB-2C30A2E09D8F}" sibTransId="{D814A082-C741-442D-9BE9-E50FC1D01DD5}"/>
    <dgm:cxn modelId="{9995B5DE-B717-4D76-9CA4-96F12CEA75D7}" srcId="{A3276AFA-C8F0-45DF-ADCD-4504AD2E3211}" destId="{633F9971-7835-4EA7-9795-261675C0175D}" srcOrd="0" destOrd="0" parTransId="{7F734104-97E0-4680-AC68-FDBBADC184A7}" sibTransId="{D65A2A19-087B-4950-BC46-3B8B30313A8E}"/>
    <dgm:cxn modelId="{EF34A1F1-8F45-41E5-8389-4649ECB0FA55}" srcId="{BCD20EB0-6872-425C-B418-8F3C9FEFC6C7}" destId="{BC86781D-F920-41FB-A25B-5FC33BB45CF1}" srcOrd="0" destOrd="0" parTransId="{79A19BD0-278D-4867-A30B-DBFE4A9AC80E}" sibTransId="{54933062-2EBF-4075-B0F2-B909B4BBCA47}"/>
    <dgm:cxn modelId="{F6D170F7-7757-4894-BCE4-05B4928EE9F5}" srcId="{E912850B-6C98-48C9-AC75-6F907890E799}" destId="{00E02A18-7DDC-4B21-8A42-A15098BE20D9}" srcOrd="1" destOrd="0" parTransId="{B248741D-C988-4ABE-B071-DD43235314D8}" sibTransId="{20C0E910-ED3F-4437-9C21-529383B486DE}"/>
    <dgm:cxn modelId="{E1BFA8FB-179C-467D-BF51-9F9A5BC2D929}" type="presOf" srcId="{00E02A18-7DDC-4B21-8A42-A15098BE20D9}" destId="{966EAA03-62D5-43F8-91D7-F9352F383A04}" srcOrd="0" destOrd="0" presId="urn:microsoft.com/office/officeart/2016/7/layout/BasicTimeline"/>
    <dgm:cxn modelId="{9E01EB78-D87F-42D9-95BE-AE1D34C52BDC}" type="presParOf" srcId="{7BBACB5F-D719-406A-85C5-453763689080}" destId="{B494E359-848C-4A78-A32B-BF76651724BA}" srcOrd="0" destOrd="0" presId="urn:microsoft.com/office/officeart/2016/7/layout/BasicTimeline"/>
    <dgm:cxn modelId="{440C3038-34CE-4F68-B273-E8713A2943FA}" type="presParOf" srcId="{7BBACB5F-D719-406A-85C5-453763689080}" destId="{BAA975C0-668B-45CC-903C-5D59D142E4C4}" srcOrd="1" destOrd="0" presId="urn:microsoft.com/office/officeart/2016/7/layout/BasicTimeline"/>
    <dgm:cxn modelId="{69793876-9F12-4223-AD91-3925DFA975E5}" type="presParOf" srcId="{BAA975C0-668B-45CC-903C-5D59D142E4C4}" destId="{643739D9-3136-40BC-A443-515712979F92}" srcOrd="0" destOrd="0" presId="urn:microsoft.com/office/officeart/2016/7/layout/BasicTimeline"/>
    <dgm:cxn modelId="{E8241C3B-2F0A-4002-A676-9BEC95061E5E}" type="presParOf" srcId="{643739D9-3136-40BC-A443-515712979F92}" destId="{8081B340-9FF1-43CE-8D80-FCB39B1DC755}" srcOrd="0" destOrd="0" presId="urn:microsoft.com/office/officeart/2016/7/layout/BasicTimeline"/>
    <dgm:cxn modelId="{4BA2DA89-D373-4894-AC51-9A9BBD2493A7}" type="presParOf" srcId="{643739D9-3136-40BC-A443-515712979F92}" destId="{E83218FD-2137-434C-995A-9560113EBF88}" srcOrd="1" destOrd="0" presId="urn:microsoft.com/office/officeart/2016/7/layout/BasicTimeline"/>
    <dgm:cxn modelId="{65A7AF75-BA24-4225-8091-8E2BF7D6E6A0}" type="presParOf" srcId="{E83218FD-2137-434C-995A-9560113EBF88}" destId="{DAB8B2B3-D096-440B-A599-CEFE70767734}" srcOrd="0" destOrd="0" presId="urn:microsoft.com/office/officeart/2016/7/layout/BasicTimeline"/>
    <dgm:cxn modelId="{D89B6972-42E1-40DE-A566-CF19B808EF5D}" type="presParOf" srcId="{E83218FD-2137-434C-995A-9560113EBF88}" destId="{4CDDCF36-4913-4E04-9D13-53B60CFD3599}" srcOrd="1" destOrd="0" presId="urn:microsoft.com/office/officeart/2016/7/layout/BasicTimeline"/>
    <dgm:cxn modelId="{11BCF383-AA1D-4DD6-8EBA-F01EE5B222A6}" type="presParOf" srcId="{643739D9-3136-40BC-A443-515712979F92}" destId="{200E2796-E511-4600-AF46-FE260C3AC388}" srcOrd="2" destOrd="0" presId="urn:microsoft.com/office/officeart/2016/7/layout/BasicTimeline"/>
    <dgm:cxn modelId="{54EEEAEE-13E0-4272-8467-A8D3AAC7E27D}" type="presParOf" srcId="{643739D9-3136-40BC-A443-515712979F92}" destId="{AC5004F3-02EB-4F31-8F03-C550C7370878}" srcOrd="3" destOrd="0" presId="urn:microsoft.com/office/officeart/2016/7/layout/BasicTimeline"/>
    <dgm:cxn modelId="{8B5026C1-5383-46D7-9F81-B0B56D54F69D}" type="presParOf" srcId="{643739D9-3136-40BC-A443-515712979F92}" destId="{BFDB0338-179E-4832-B144-1E25F6739740}" srcOrd="4" destOrd="0" presId="urn:microsoft.com/office/officeart/2016/7/layout/BasicTimeline"/>
    <dgm:cxn modelId="{EA7114B9-9E94-44EE-9131-114370183360}" type="presParOf" srcId="{BAA975C0-668B-45CC-903C-5D59D142E4C4}" destId="{90E1AC55-D324-4798-86EC-21B18264E3C7}" srcOrd="1" destOrd="0" presId="urn:microsoft.com/office/officeart/2016/7/layout/BasicTimeline"/>
    <dgm:cxn modelId="{5C54D199-2FEE-49B7-A4A1-84F9417CF86B}" type="presParOf" srcId="{BAA975C0-668B-45CC-903C-5D59D142E4C4}" destId="{D3760ADB-4117-455C-87C7-79E62D6BA47A}" srcOrd="2" destOrd="0" presId="urn:microsoft.com/office/officeart/2016/7/layout/BasicTimeline"/>
    <dgm:cxn modelId="{CB79AED4-C54C-4CFC-A16C-AE1BCF824122}" type="presParOf" srcId="{D3760ADB-4117-455C-87C7-79E62D6BA47A}" destId="{966EAA03-62D5-43F8-91D7-F9352F383A04}" srcOrd="0" destOrd="0" presId="urn:microsoft.com/office/officeart/2016/7/layout/BasicTimeline"/>
    <dgm:cxn modelId="{40969E34-AB75-4EE7-9C0E-AA45B80D1718}" type="presParOf" srcId="{D3760ADB-4117-455C-87C7-79E62D6BA47A}" destId="{F73CFB22-0161-42AD-AD2D-B980DE2496BE}" srcOrd="1" destOrd="0" presId="urn:microsoft.com/office/officeart/2016/7/layout/BasicTimeline"/>
    <dgm:cxn modelId="{280F6113-73B2-45CA-A6BD-93910F8EDC65}" type="presParOf" srcId="{F73CFB22-0161-42AD-AD2D-B980DE2496BE}" destId="{8B005CEC-36A6-47A6-B220-5A129D114F58}" srcOrd="0" destOrd="0" presId="urn:microsoft.com/office/officeart/2016/7/layout/BasicTimeline"/>
    <dgm:cxn modelId="{1047AF00-D4D3-4C55-B5DB-83B248C1FBA8}" type="presParOf" srcId="{F73CFB22-0161-42AD-AD2D-B980DE2496BE}" destId="{860530B6-0A06-46B3-BA24-1DA352EEB019}" srcOrd="1" destOrd="0" presId="urn:microsoft.com/office/officeart/2016/7/layout/BasicTimeline"/>
    <dgm:cxn modelId="{8AD9A8B8-2B81-446F-9DA8-1EA962D91632}" type="presParOf" srcId="{D3760ADB-4117-455C-87C7-79E62D6BA47A}" destId="{BB294978-4DBB-4216-A051-DA966C2E6392}" srcOrd="2" destOrd="0" presId="urn:microsoft.com/office/officeart/2016/7/layout/BasicTimeline"/>
    <dgm:cxn modelId="{45AB3F55-1D53-470F-9041-0453001E3AF1}" type="presParOf" srcId="{D3760ADB-4117-455C-87C7-79E62D6BA47A}" destId="{C90C4F7F-71E2-40AD-A333-7EE710F744CD}" srcOrd="3" destOrd="0" presId="urn:microsoft.com/office/officeart/2016/7/layout/BasicTimeline"/>
    <dgm:cxn modelId="{C3903B88-D169-436F-BDCB-C687219934FF}" type="presParOf" srcId="{D3760ADB-4117-455C-87C7-79E62D6BA47A}" destId="{A58D5B4E-39E9-4CCE-AD93-F122303D4D59}" srcOrd="4" destOrd="0" presId="urn:microsoft.com/office/officeart/2016/7/layout/BasicTimeline"/>
    <dgm:cxn modelId="{4B5D4F41-57C9-466D-A5B0-437676B8CB49}" type="presParOf" srcId="{BAA975C0-668B-45CC-903C-5D59D142E4C4}" destId="{885EF89E-2A63-4024-8A34-1A5C2E683519}" srcOrd="3" destOrd="0" presId="urn:microsoft.com/office/officeart/2016/7/layout/BasicTimeline"/>
    <dgm:cxn modelId="{8DBA50DA-B08D-474D-A1A2-EBB66B6C0417}" type="presParOf" srcId="{BAA975C0-668B-45CC-903C-5D59D142E4C4}" destId="{B25CE8CC-50E2-4A37-886A-EED5C8CD351A}" srcOrd="4" destOrd="0" presId="urn:microsoft.com/office/officeart/2016/7/layout/BasicTimeline"/>
    <dgm:cxn modelId="{2B2E57A1-B714-40F6-89D1-7F3EBADDAD2F}" type="presParOf" srcId="{B25CE8CC-50E2-4A37-886A-EED5C8CD351A}" destId="{F1357852-2539-4BD0-A779-46D3D4451C0D}" srcOrd="0" destOrd="0" presId="urn:microsoft.com/office/officeart/2016/7/layout/BasicTimeline"/>
    <dgm:cxn modelId="{78A99003-8F6E-430A-9794-A7AAF02EFDB9}" type="presParOf" srcId="{B25CE8CC-50E2-4A37-886A-EED5C8CD351A}" destId="{2EFB1656-3B78-4B71-B133-F26EBC303685}" srcOrd="1" destOrd="0" presId="urn:microsoft.com/office/officeart/2016/7/layout/BasicTimeline"/>
    <dgm:cxn modelId="{FD16B288-3F85-4861-94E4-A6C1B7DF9F8A}" type="presParOf" srcId="{2EFB1656-3B78-4B71-B133-F26EBC303685}" destId="{6237A77B-B45E-4551-A559-DDCDB3905EB9}" srcOrd="0" destOrd="0" presId="urn:microsoft.com/office/officeart/2016/7/layout/BasicTimeline"/>
    <dgm:cxn modelId="{40DD5517-36BE-4D93-A33A-310DD60C1E45}" type="presParOf" srcId="{2EFB1656-3B78-4B71-B133-F26EBC303685}" destId="{2FC6CDCF-6CF5-436E-9FCB-58540D32EF9B}" srcOrd="1" destOrd="0" presId="urn:microsoft.com/office/officeart/2016/7/layout/BasicTimeline"/>
    <dgm:cxn modelId="{7742330B-11D7-46AA-98B6-79AB42858D76}" type="presParOf" srcId="{B25CE8CC-50E2-4A37-886A-EED5C8CD351A}" destId="{27578DDE-7F97-4BCD-9079-2BC2D7A30409}" srcOrd="2" destOrd="0" presId="urn:microsoft.com/office/officeart/2016/7/layout/BasicTimeline"/>
    <dgm:cxn modelId="{D6C70714-071B-4162-AF6E-41511635FFA5}" type="presParOf" srcId="{B25CE8CC-50E2-4A37-886A-EED5C8CD351A}" destId="{04B94088-120B-44B6-8C51-80C2B1EBB546}" srcOrd="3" destOrd="0" presId="urn:microsoft.com/office/officeart/2016/7/layout/BasicTimeline"/>
    <dgm:cxn modelId="{16910345-9627-4FD8-A1AF-191F86BD49DB}" type="presParOf" srcId="{B25CE8CC-50E2-4A37-886A-EED5C8CD351A}" destId="{96EED882-D774-4F9C-9D05-67F5283A5FFB}" srcOrd="4" destOrd="0" presId="urn:microsoft.com/office/officeart/2016/7/layout/BasicTimeline"/>
    <dgm:cxn modelId="{94C4E4A5-863F-4D8E-BDD8-DDDE3EABE498}" type="presParOf" srcId="{BAA975C0-668B-45CC-903C-5D59D142E4C4}" destId="{980D9870-4A48-49B7-A59E-BC431B49398E}" srcOrd="5" destOrd="0" presId="urn:microsoft.com/office/officeart/2016/7/layout/BasicTimeline"/>
    <dgm:cxn modelId="{972676B9-E7DE-4893-860F-442245C9ADB8}" type="presParOf" srcId="{BAA975C0-668B-45CC-903C-5D59D142E4C4}" destId="{C73F5D60-FB1E-4BA9-BE62-6D250123F21A}" srcOrd="6" destOrd="0" presId="urn:microsoft.com/office/officeart/2016/7/layout/BasicTimeline"/>
    <dgm:cxn modelId="{61E556D4-9308-41CA-8D7E-A4F4631B1EA2}" type="presParOf" srcId="{C73F5D60-FB1E-4BA9-BE62-6D250123F21A}" destId="{C0DD97C0-8EBC-465F-AC62-370B05A0A0F3}" srcOrd="0" destOrd="0" presId="urn:microsoft.com/office/officeart/2016/7/layout/BasicTimeline"/>
    <dgm:cxn modelId="{89842442-4740-4C68-806D-F5CB7F24C56D}" type="presParOf" srcId="{C73F5D60-FB1E-4BA9-BE62-6D250123F21A}" destId="{B1AB57DF-8176-4AE1-95D0-ADDC538BAABC}" srcOrd="1" destOrd="0" presId="urn:microsoft.com/office/officeart/2016/7/layout/BasicTimeline"/>
    <dgm:cxn modelId="{65BCEAAF-0668-4EEE-8636-1AF4597FB4C9}" type="presParOf" srcId="{B1AB57DF-8176-4AE1-95D0-ADDC538BAABC}" destId="{BD51A1A1-1B63-4B71-B82F-4D6D4BEDE48E}" srcOrd="0" destOrd="0" presId="urn:microsoft.com/office/officeart/2016/7/layout/BasicTimeline"/>
    <dgm:cxn modelId="{8991FA63-BF7B-4ABA-8439-13AFDC82F772}" type="presParOf" srcId="{B1AB57DF-8176-4AE1-95D0-ADDC538BAABC}" destId="{0F6C380D-3747-4EC3-BC5B-54F698846E96}" srcOrd="1" destOrd="0" presId="urn:microsoft.com/office/officeart/2016/7/layout/BasicTimeline"/>
    <dgm:cxn modelId="{D6054814-BF4D-4118-87D4-B661E01DCB8F}" type="presParOf" srcId="{C73F5D60-FB1E-4BA9-BE62-6D250123F21A}" destId="{0F4F2D7D-9405-4D1A-A9DE-004D4197AD03}" srcOrd="2" destOrd="0" presId="urn:microsoft.com/office/officeart/2016/7/layout/BasicTimeline"/>
    <dgm:cxn modelId="{EEFE79A4-F464-4425-9177-FA3D7D90BD43}" type="presParOf" srcId="{C73F5D60-FB1E-4BA9-BE62-6D250123F21A}" destId="{E47CCE7B-763C-4E63-A63B-419CF897F1D1}" srcOrd="3" destOrd="0" presId="urn:microsoft.com/office/officeart/2016/7/layout/BasicTimeline"/>
    <dgm:cxn modelId="{44512B33-D451-406C-8816-EF720998F54C}" type="presParOf" srcId="{C73F5D60-FB1E-4BA9-BE62-6D250123F21A}" destId="{56EE3BCC-6037-4D45-832B-741AA7FE92EF}" srcOrd="4" destOrd="0" presId="urn:microsoft.com/office/officeart/2016/7/layout/Basic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1688E8-ADF8-4ACA-9929-C6EFA56D0E4C}" type="doc">
      <dgm:prSet loTypeId="urn:microsoft.com/office/officeart/2018/2/layout/IconVerticalSolidList" loCatId="icon" qsTypeId="urn:microsoft.com/office/officeart/2005/8/quickstyle/simple1" qsCatId="simple" csTypeId="urn:microsoft.com/office/officeart/2005/8/colors/colorful2" csCatId="colorful" phldr="1"/>
      <dgm:spPr/>
      <dgm:t>
        <a:bodyPr/>
        <a:lstStyle/>
        <a:p>
          <a:endParaRPr lang="en-US"/>
        </a:p>
      </dgm:t>
    </dgm:pt>
    <dgm:pt modelId="{0299F91B-414D-4E1B-9986-1150F80428F4}">
      <dgm:prSet/>
      <dgm:spPr/>
      <dgm:t>
        <a:bodyPr/>
        <a:lstStyle/>
        <a:p>
          <a:pPr>
            <a:lnSpc>
              <a:spcPct val="100000"/>
            </a:lnSpc>
          </a:pPr>
          <a:r>
            <a:rPr lang="en-US"/>
            <a:t>10% of each town's housing stock in Massachusetts must be subsidized units. </a:t>
          </a:r>
        </a:p>
      </dgm:t>
    </dgm:pt>
    <dgm:pt modelId="{CD5C6B3C-4E7B-4BBC-A1D2-F68D35D3B09A}" type="parTrans" cxnId="{E5D25910-F0DF-416E-9C0E-08790BCDC212}">
      <dgm:prSet/>
      <dgm:spPr/>
      <dgm:t>
        <a:bodyPr/>
        <a:lstStyle/>
        <a:p>
          <a:endParaRPr lang="en-US"/>
        </a:p>
      </dgm:t>
    </dgm:pt>
    <dgm:pt modelId="{EAC4C2FA-AEC0-4594-993B-DF784F25DA96}" type="sibTrans" cxnId="{E5D25910-F0DF-416E-9C0E-08790BCDC212}">
      <dgm:prSet/>
      <dgm:spPr/>
      <dgm:t>
        <a:bodyPr/>
        <a:lstStyle/>
        <a:p>
          <a:endParaRPr lang="en-US"/>
        </a:p>
      </dgm:t>
    </dgm:pt>
    <dgm:pt modelId="{4BD68617-8081-4E8C-8369-AC2A9146D8C6}">
      <dgm:prSet/>
      <dgm:spPr/>
      <dgm:t>
        <a:bodyPr/>
        <a:lstStyle/>
        <a:p>
          <a:pPr>
            <a:lnSpc>
              <a:spcPct val="100000"/>
            </a:lnSpc>
          </a:pPr>
          <a:r>
            <a:rPr lang="en-US"/>
            <a:t>At this time, only 176 of 5,186 housing units are subsidized totalling 3.39% .</a:t>
          </a:r>
        </a:p>
      </dgm:t>
    </dgm:pt>
    <dgm:pt modelId="{50E15EE6-E856-41E8-BA01-12C199AD2CAF}" type="parTrans" cxnId="{66F16918-C1CC-4426-B088-D5B7AA1FCB72}">
      <dgm:prSet/>
      <dgm:spPr/>
      <dgm:t>
        <a:bodyPr/>
        <a:lstStyle/>
        <a:p>
          <a:endParaRPr lang="en-US"/>
        </a:p>
      </dgm:t>
    </dgm:pt>
    <dgm:pt modelId="{B6EC0792-06AA-4B3D-BF27-12FD4D21216D}" type="sibTrans" cxnId="{66F16918-C1CC-4426-B088-D5B7AA1FCB72}">
      <dgm:prSet/>
      <dgm:spPr/>
      <dgm:t>
        <a:bodyPr/>
        <a:lstStyle/>
        <a:p>
          <a:endParaRPr lang="en-US"/>
        </a:p>
      </dgm:t>
    </dgm:pt>
    <dgm:pt modelId="{A87138B9-61E8-480E-9A91-898469ED1F23}" type="pres">
      <dgm:prSet presAssocID="{F81688E8-ADF8-4ACA-9929-C6EFA56D0E4C}" presName="root" presStyleCnt="0">
        <dgm:presLayoutVars>
          <dgm:dir/>
          <dgm:resizeHandles val="exact"/>
        </dgm:presLayoutVars>
      </dgm:prSet>
      <dgm:spPr/>
    </dgm:pt>
    <dgm:pt modelId="{B7F5255C-06FE-489A-BA70-92513D70B211}" type="pres">
      <dgm:prSet presAssocID="{0299F91B-414D-4E1B-9986-1150F80428F4}" presName="compNode" presStyleCnt="0"/>
      <dgm:spPr/>
    </dgm:pt>
    <dgm:pt modelId="{5ACB1C2F-BE60-44B7-9E0F-E90C86EFACF8}" type="pres">
      <dgm:prSet presAssocID="{0299F91B-414D-4E1B-9986-1150F80428F4}" presName="bgRect" presStyleLbl="bgShp" presStyleIdx="0" presStyleCnt="2"/>
      <dgm:spPr/>
    </dgm:pt>
    <dgm:pt modelId="{AA7AFA95-AD2E-424A-BF71-496264E3BA11}" type="pres">
      <dgm:prSet presAssocID="{0299F91B-414D-4E1B-9986-1150F80428F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ity"/>
        </a:ext>
      </dgm:extLst>
    </dgm:pt>
    <dgm:pt modelId="{24E2A2D1-5D2C-4225-A39E-54EBD3C343A7}" type="pres">
      <dgm:prSet presAssocID="{0299F91B-414D-4E1B-9986-1150F80428F4}" presName="spaceRect" presStyleCnt="0"/>
      <dgm:spPr/>
    </dgm:pt>
    <dgm:pt modelId="{39D4F3CB-AEE0-4FBC-A9A5-B049C1C2A725}" type="pres">
      <dgm:prSet presAssocID="{0299F91B-414D-4E1B-9986-1150F80428F4}" presName="parTx" presStyleLbl="revTx" presStyleIdx="0" presStyleCnt="2">
        <dgm:presLayoutVars>
          <dgm:chMax val="0"/>
          <dgm:chPref val="0"/>
        </dgm:presLayoutVars>
      </dgm:prSet>
      <dgm:spPr/>
    </dgm:pt>
    <dgm:pt modelId="{63F2AF9C-3A8E-4125-9F7E-B63A3C38E15A}" type="pres">
      <dgm:prSet presAssocID="{EAC4C2FA-AEC0-4594-993B-DF784F25DA96}" presName="sibTrans" presStyleCnt="0"/>
      <dgm:spPr/>
    </dgm:pt>
    <dgm:pt modelId="{5D81DD4F-F4E3-44F2-9D2E-6BC0ACF1C074}" type="pres">
      <dgm:prSet presAssocID="{4BD68617-8081-4E8C-8369-AC2A9146D8C6}" presName="compNode" presStyleCnt="0"/>
      <dgm:spPr/>
    </dgm:pt>
    <dgm:pt modelId="{DCFB8168-A9F9-4396-AA6A-5289D2710B72}" type="pres">
      <dgm:prSet presAssocID="{4BD68617-8081-4E8C-8369-AC2A9146D8C6}" presName="bgRect" presStyleLbl="bgShp" presStyleIdx="1" presStyleCnt="2"/>
      <dgm:spPr/>
    </dgm:pt>
    <dgm:pt modelId="{BF64DDDA-C2CB-425A-929D-8B290CD74CDC}" type="pres">
      <dgm:prSet presAssocID="{4BD68617-8081-4E8C-8369-AC2A9146D8C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llar"/>
        </a:ext>
      </dgm:extLst>
    </dgm:pt>
    <dgm:pt modelId="{FFBF0CCD-3DDD-4327-9380-AAB2310737EC}" type="pres">
      <dgm:prSet presAssocID="{4BD68617-8081-4E8C-8369-AC2A9146D8C6}" presName="spaceRect" presStyleCnt="0"/>
      <dgm:spPr/>
    </dgm:pt>
    <dgm:pt modelId="{09398C80-D05E-4C79-891C-9E85D1F286AF}" type="pres">
      <dgm:prSet presAssocID="{4BD68617-8081-4E8C-8369-AC2A9146D8C6}" presName="parTx" presStyleLbl="revTx" presStyleIdx="1" presStyleCnt="2">
        <dgm:presLayoutVars>
          <dgm:chMax val="0"/>
          <dgm:chPref val="0"/>
        </dgm:presLayoutVars>
      </dgm:prSet>
      <dgm:spPr/>
    </dgm:pt>
  </dgm:ptLst>
  <dgm:cxnLst>
    <dgm:cxn modelId="{E5D25910-F0DF-416E-9C0E-08790BCDC212}" srcId="{F81688E8-ADF8-4ACA-9929-C6EFA56D0E4C}" destId="{0299F91B-414D-4E1B-9986-1150F80428F4}" srcOrd="0" destOrd="0" parTransId="{CD5C6B3C-4E7B-4BBC-A1D2-F68D35D3B09A}" sibTransId="{EAC4C2FA-AEC0-4594-993B-DF784F25DA96}"/>
    <dgm:cxn modelId="{66F16918-C1CC-4426-B088-D5B7AA1FCB72}" srcId="{F81688E8-ADF8-4ACA-9929-C6EFA56D0E4C}" destId="{4BD68617-8081-4E8C-8369-AC2A9146D8C6}" srcOrd="1" destOrd="0" parTransId="{50E15EE6-E856-41E8-BA01-12C199AD2CAF}" sibTransId="{B6EC0792-06AA-4B3D-BF27-12FD4D21216D}"/>
    <dgm:cxn modelId="{6496331A-1F6B-43C3-83CF-5444D9760D56}" type="presOf" srcId="{4BD68617-8081-4E8C-8369-AC2A9146D8C6}" destId="{09398C80-D05E-4C79-891C-9E85D1F286AF}" srcOrd="0" destOrd="0" presId="urn:microsoft.com/office/officeart/2018/2/layout/IconVerticalSolidList"/>
    <dgm:cxn modelId="{BA14C43D-3856-4112-B3FF-30B55766BDAD}" type="presOf" srcId="{0299F91B-414D-4E1B-9986-1150F80428F4}" destId="{39D4F3CB-AEE0-4FBC-A9A5-B049C1C2A725}" srcOrd="0" destOrd="0" presId="urn:microsoft.com/office/officeart/2018/2/layout/IconVerticalSolidList"/>
    <dgm:cxn modelId="{EBE7D291-EA8B-47CA-86D6-4C4946000E2C}" type="presOf" srcId="{F81688E8-ADF8-4ACA-9929-C6EFA56D0E4C}" destId="{A87138B9-61E8-480E-9A91-898469ED1F23}" srcOrd="0" destOrd="0" presId="urn:microsoft.com/office/officeart/2018/2/layout/IconVerticalSolidList"/>
    <dgm:cxn modelId="{24F8561E-5631-4117-A4D6-F6545CAB2CA2}" type="presParOf" srcId="{A87138B9-61E8-480E-9A91-898469ED1F23}" destId="{B7F5255C-06FE-489A-BA70-92513D70B211}" srcOrd="0" destOrd="0" presId="urn:microsoft.com/office/officeart/2018/2/layout/IconVerticalSolidList"/>
    <dgm:cxn modelId="{F517D19A-7A94-47C9-B951-102A61852DEA}" type="presParOf" srcId="{B7F5255C-06FE-489A-BA70-92513D70B211}" destId="{5ACB1C2F-BE60-44B7-9E0F-E90C86EFACF8}" srcOrd="0" destOrd="0" presId="urn:microsoft.com/office/officeart/2018/2/layout/IconVerticalSolidList"/>
    <dgm:cxn modelId="{489D9957-D9EB-4A56-86A3-7DB2442D7D89}" type="presParOf" srcId="{B7F5255C-06FE-489A-BA70-92513D70B211}" destId="{AA7AFA95-AD2E-424A-BF71-496264E3BA11}" srcOrd="1" destOrd="0" presId="urn:microsoft.com/office/officeart/2018/2/layout/IconVerticalSolidList"/>
    <dgm:cxn modelId="{22BA4C0D-DE0F-4AB0-8CFE-BF627976A192}" type="presParOf" srcId="{B7F5255C-06FE-489A-BA70-92513D70B211}" destId="{24E2A2D1-5D2C-4225-A39E-54EBD3C343A7}" srcOrd="2" destOrd="0" presId="urn:microsoft.com/office/officeart/2018/2/layout/IconVerticalSolidList"/>
    <dgm:cxn modelId="{6F3F473C-C56B-49E0-95F2-A2A93688AEE5}" type="presParOf" srcId="{B7F5255C-06FE-489A-BA70-92513D70B211}" destId="{39D4F3CB-AEE0-4FBC-A9A5-B049C1C2A725}" srcOrd="3" destOrd="0" presId="urn:microsoft.com/office/officeart/2018/2/layout/IconVerticalSolidList"/>
    <dgm:cxn modelId="{4ED6F155-52EB-4DDA-A5FB-17593A2EF278}" type="presParOf" srcId="{A87138B9-61E8-480E-9A91-898469ED1F23}" destId="{63F2AF9C-3A8E-4125-9F7E-B63A3C38E15A}" srcOrd="1" destOrd="0" presId="urn:microsoft.com/office/officeart/2018/2/layout/IconVerticalSolidList"/>
    <dgm:cxn modelId="{9F6FEE58-DFBF-4FCE-897B-229B6E6AC4CD}" type="presParOf" srcId="{A87138B9-61E8-480E-9A91-898469ED1F23}" destId="{5D81DD4F-F4E3-44F2-9D2E-6BC0ACF1C074}" srcOrd="2" destOrd="0" presId="urn:microsoft.com/office/officeart/2018/2/layout/IconVerticalSolidList"/>
    <dgm:cxn modelId="{D300D75C-2F21-401C-9033-940898F0E04F}" type="presParOf" srcId="{5D81DD4F-F4E3-44F2-9D2E-6BC0ACF1C074}" destId="{DCFB8168-A9F9-4396-AA6A-5289D2710B72}" srcOrd="0" destOrd="0" presId="urn:microsoft.com/office/officeart/2018/2/layout/IconVerticalSolidList"/>
    <dgm:cxn modelId="{579C53BC-3EB8-4122-A4CD-E8C22C601BCA}" type="presParOf" srcId="{5D81DD4F-F4E3-44F2-9D2E-6BC0ACF1C074}" destId="{BF64DDDA-C2CB-425A-929D-8B290CD74CDC}" srcOrd="1" destOrd="0" presId="urn:microsoft.com/office/officeart/2018/2/layout/IconVerticalSolidList"/>
    <dgm:cxn modelId="{D90D522E-7F1A-4F1B-8A1F-77197B6A1B61}" type="presParOf" srcId="{5D81DD4F-F4E3-44F2-9D2E-6BC0ACF1C074}" destId="{FFBF0CCD-3DDD-4327-9380-AAB2310737EC}" srcOrd="2" destOrd="0" presId="urn:microsoft.com/office/officeart/2018/2/layout/IconVerticalSolidList"/>
    <dgm:cxn modelId="{69D86B53-4D63-48CB-A61B-B2B9342D0F21}" type="presParOf" srcId="{5D81DD4F-F4E3-44F2-9D2E-6BC0ACF1C074}" destId="{09398C80-D05E-4C79-891C-9E85D1F286AF}"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E39DA7-2110-4D70-8A8B-5CD1541D1338}" type="doc">
      <dgm:prSet loTypeId="urn:microsoft.com/office/officeart/2005/8/layout/hProcess9" loCatId="process" qsTypeId="urn:microsoft.com/office/officeart/2005/8/quickstyle/simple1" qsCatId="simple" csTypeId="urn:microsoft.com/office/officeart/2005/8/colors/accent2_3" csCatId="accent2" phldr="1"/>
      <dgm:spPr/>
    </dgm:pt>
    <dgm:pt modelId="{B0515761-38FB-4998-848E-699CADEC03F7}">
      <dgm:prSet phldrT="[Text]" phldr="0"/>
      <dgm:spPr/>
      <dgm:t>
        <a:bodyPr/>
        <a:lstStyle/>
        <a:p>
          <a:r>
            <a:rPr lang="en-US" dirty="0">
              <a:solidFill>
                <a:schemeClr val="tx1"/>
              </a:solidFill>
              <a:latin typeface="Calibri Light" panose="020F0302020204030204"/>
            </a:rPr>
            <a:t>Data</a:t>
          </a:r>
          <a:endParaRPr lang="en-US" dirty="0">
            <a:solidFill>
              <a:schemeClr val="tx1"/>
            </a:solidFill>
          </a:endParaRPr>
        </a:p>
      </dgm:t>
    </dgm:pt>
    <dgm:pt modelId="{BC6E7276-F4CF-4EFF-983B-D91C7D875027}" type="parTrans" cxnId="{B16846B8-C75F-4995-BC72-0187BD6BB673}">
      <dgm:prSet/>
      <dgm:spPr/>
    </dgm:pt>
    <dgm:pt modelId="{A0E4E751-2C13-45C6-9D0A-E2175C84EDCA}" type="sibTrans" cxnId="{B16846B8-C75F-4995-BC72-0187BD6BB673}">
      <dgm:prSet/>
      <dgm:spPr/>
    </dgm:pt>
    <dgm:pt modelId="{D583FD08-2808-4427-AE5D-236235A01DA0}">
      <dgm:prSet phldrT="[Text]" phldr="0"/>
      <dgm:spPr/>
      <dgm:t>
        <a:bodyPr/>
        <a:lstStyle/>
        <a:p>
          <a:pPr rtl="0"/>
          <a:r>
            <a:rPr lang="en-US" dirty="0">
              <a:solidFill>
                <a:schemeClr val="tx1"/>
              </a:solidFill>
              <a:latin typeface="Calibri Light" panose="020F0302020204030204"/>
            </a:rPr>
            <a:t>Engagement </a:t>
          </a:r>
          <a:endParaRPr lang="en-US" dirty="0">
            <a:solidFill>
              <a:schemeClr val="tx1"/>
            </a:solidFill>
          </a:endParaRPr>
        </a:p>
      </dgm:t>
    </dgm:pt>
    <dgm:pt modelId="{4B845517-2B5C-40FB-A0CC-FB3AAD4BCC54}" type="parTrans" cxnId="{04A5935E-107B-4C70-AB96-9232B36B0545}">
      <dgm:prSet/>
      <dgm:spPr/>
    </dgm:pt>
    <dgm:pt modelId="{DE892D20-9129-498F-8787-CD8B26C75350}" type="sibTrans" cxnId="{04A5935E-107B-4C70-AB96-9232B36B0545}">
      <dgm:prSet/>
      <dgm:spPr/>
    </dgm:pt>
    <dgm:pt modelId="{8FD12F1F-558A-4A5A-A79B-5065633469BE}">
      <dgm:prSet phldrT="[Text]" phldr="0"/>
      <dgm:spPr/>
      <dgm:t>
        <a:bodyPr/>
        <a:lstStyle/>
        <a:p>
          <a:r>
            <a:rPr lang="en-US" dirty="0">
              <a:solidFill>
                <a:schemeClr val="tx1"/>
              </a:solidFill>
              <a:latin typeface="Calibri Light" panose="020F0302020204030204"/>
            </a:rPr>
            <a:t>Plan</a:t>
          </a:r>
          <a:endParaRPr lang="en-US" dirty="0">
            <a:solidFill>
              <a:schemeClr val="tx1"/>
            </a:solidFill>
          </a:endParaRPr>
        </a:p>
      </dgm:t>
    </dgm:pt>
    <dgm:pt modelId="{18F711A6-B33F-4BFE-B1CC-7866B2F68482}" type="parTrans" cxnId="{ECFF74C1-6C16-4F31-9640-8427C6313489}">
      <dgm:prSet/>
      <dgm:spPr/>
    </dgm:pt>
    <dgm:pt modelId="{96CDCEAF-9C1B-4EDE-842B-9E8D480A3C79}" type="sibTrans" cxnId="{ECFF74C1-6C16-4F31-9640-8427C6313489}">
      <dgm:prSet/>
      <dgm:spPr/>
    </dgm:pt>
    <dgm:pt modelId="{68DE9CA9-DCCE-412C-855C-04486DAABADB}" type="pres">
      <dgm:prSet presAssocID="{7CE39DA7-2110-4D70-8A8B-5CD1541D1338}" presName="CompostProcess" presStyleCnt="0">
        <dgm:presLayoutVars>
          <dgm:dir/>
          <dgm:resizeHandles val="exact"/>
        </dgm:presLayoutVars>
      </dgm:prSet>
      <dgm:spPr/>
    </dgm:pt>
    <dgm:pt modelId="{3BCB74F9-6A85-4675-9CDE-6D014DF18487}" type="pres">
      <dgm:prSet presAssocID="{7CE39DA7-2110-4D70-8A8B-5CD1541D1338}" presName="arrow" presStyleLbl="bgShp" presStyleIdx="0" presStyleCnt="1"/>
      <dgm:spPr/>
    </dgm:pt>
    <dgm:pt modelId="{3823C7A6-3C80-48FE-AFD7-6C1647653214}" type="pres">
      <dgm:prSet presAssocID="{7CE39DA7-2110-4D70-8A8B-5CD1541D1338}" presName="linearProcess" presStyleCnt="0"/>
      <dgm:spPr/>
    </dgm:pt>
    <dgm:pt modelId="{80C503DE-0A34-4415-80B9-1FA39B4BFA53}" type="pres">
      <dgm:prSet presAssocID="{B0515761-38FB-4998-848E-699CADEC03F7}" presName="textNode" presStyleLbl="node1" presStyleIdx="0" presStyleCnt="3">
        <dgm:presLayoutVars>
          <dgm:bulletEnabled val="1"/>
        </dgm:presLayoutVars>
      </dgm:prSet>
      <dgm:spPr/>
    </dgm:pt>
    <dgm:pt modelId="{5651A6FA-511F-421E-8E54-2929DDDBD763}" type="pres">
      <dgm:prSet presAssocID="{A0E4E751-2C13-45C6-9D0A-E2175C84EDCA}" presName="sibTrans" presStyleCnt="0"/>
      <dgm:spPr/>
    </dgm:pt>
    <dgm:pt modelId="{8F5C96A3-7202-4CBA-A106-3586AB53AE52}" type="pres">
      <dgm:prSet presAssocID="{D583FD08-2808-4427-AE5D-236235A01DA0}" presName="textNode" presStyleLbl="node1" presStyleIdx="1" presStyleCnt="3">
        <dgm:presLayoutVars>
          <dgm:bulletEnabled val="1"/>
        </dgm:presLayoutVars>
      </dgm:prSet>
      <dgm:spPr/>
    </dgm:pt>
    <dgm:pt modelId="{8775038A-79DD-4443-ABD4-998EFABB6083}" type="pres">
      <dgm:prSet presAssocID="{DE892D20-9129-498F-8787-CD8B26C75350}" presName="sibTrans" presStyleCnt="0"/>
      <dgm:spPr/>
    </dgm:pt>
    <dgm:pt modelId="{5BBD78B3-29BA-4D98-8670-C3E549E4E205}" type="pres">
      <dgm:prSet presAssocID="{8FD12F1F-558A-4A5A-A79B-5065633469BE}" presName="textNode" presStyleLbl="node1" presStyleIdx="2" presStyleCnt="3">
        <dgm:presLayoutVars>
          <dgm:bulletEnabled val="1"/>
        </dgm:presLayoutVars>
      </dgm:prSet>
      <dgm:spPr/>
    </dgm:pt>
  </dgm:ptLst>
  <dgm:cxnLst>
    <dgm:cxn modelId="{80490805-8D52-454D-A292-B61D0FF8CF95}" type="presOf" srcId="{B0515761-38FB-4998-848E-699CADEC03F7}" destId="{80C503DE-0A34-4415-80B9-1FA39B4BFA53}" srcOrd="0" destOrd="0" presId="urn:microsoft.com/office/officeart/2005/8/layout/hProcess9"/>
    <dgm:cxn modelId="{113D2813-AFE0-451E-BAC4-94AD6F052ECC}" type="presOf" srcId="{8FD12F1F-558A-4A5A-A79B-5065633469BE}" destId="{5BBD78B3-29BA-4D98-8670-C3E549E4E205}" srcOrd="0" destOrd="0" presId="urn:microsoft.com/office/officeart/2005/8/layout/hProcess9"/>
    <dgm:cxn modelId="{04A5935E-107B-4C70-AB96-9232B36B0545}" srcId="{7CE39DA7-2110-4D70-8A8B-5CD1541D1338}" destId="{D583FD08-2808-4427-AE5D-236235A01DA0}" srcOrd="1" destOrd="0" parTransId="{4B845517-2B5C-40FB-A0CC-FB3AAD4BCC54}" sibTransId="{DE892D20-9129-498F-8787-CD8B26C75350}"/>
    <dgm:cxn modelId="{AAEA8B83-1D81-4115-8046-0837DD8059D0}" type="presOf" srcId="{7CE39DA7-2110-4D70-8A8B-5CD1541D1338}" destId="{68DE9CA9-DCCE-412C-855C-04486DAABADB}" srcOrd="0" destOrd="0" presId="urn:microsoft.com/office/officeart/2005/8/layout/hProcess9"/>
    <dgm:cxn modelId="{7057B5A0-EE1F-4A5A-BFB0-186A0BBBC7BD}" type="presOf" srcId="{D583FD08-2808-4427-AE5D-236235A01DA0}" destId="{8F5C96A3-7202-4CBA-A106-3586AB53AE52}" srcOrd="0" destOrd="0" presId="urn:microsoft.com/office/officeart/2005/8/layout/hProcess9"/>
    <dgm:cxn modelId="{B16846B8-C75F-4995-BC72-0187BD6BB673}" srcId="{7CE39DA7-2110-4D70-8A8B-5CD1541D1338}" destId="{B0515761-38FB-4998-848E-699CADEC03F7}" srcOrd="0" destOrd="0" parTransId="{BC6E7276-F4CF-4EFF-983B-D91C7D875027}" sibTransId="{A0E4E751-2C13-45C6-9D0A-E2175C84EDCA}"/>
    <dgm:cxn modelId="{ECFF74C1-6C16-4F31-9640-8427C6313489}" srcId="{7CE39DA7-2110-4D70-8A8B-5CD1541D1338}" destId="{8FD12F1F-558A-4A5A-A79B-5065633469BE}" srcOrd="2" destOrd="0" parTransId="{18F711A6-B33F-4BFE-B1CC-7866B2F68482}" sibTransId="{96CDCEAF-9C1B-4EDE-842B-9E8D480A3C79}"/>
    <dgm:cxn modelId="{B0A1BCB5-BEDF-4B6A-885D-601DD7997756}" type="presParOf" srcId="{68DE9CA9-DCCE-412C-855C-04486DAABADB}" destId="{3BCB74F9-6A85-4675-9CDE-6D014DF18487}" srcOrd="0" destOrd="0" presId="urn:microsoft.com/office/officeart/2005/8/layout/hProcess9"/>
    <dgm:cxn modelId="{23078880-3A59-4FA5-86FB-8EDABFC8BB39}" type="presParOf" srcId="{68DE9CA9-DCCE-412C-855C-04486DAABADB}" destId="{3823C7A6-3C80-48FE-AFD7-6C1647653214}" srcOrd="1" destOrd="0" presId="urn:microsoft.com/office/officeart/2005/8/layout/hProcess9"/>
    <dgm:cxn modelId="{7724C95E-5D3B-4EE8-8C53-727BF7A400BB}" type="presParOf" srcId="{3823C7A6-3C80-48FE-AFD7-6C1647653214}" destId="{80C503DE-0A34-4415-80B9-1FA39B4BFA53}" srcOrd="0" destOrd="0" presId="urn:microsoft.com/office/officeart/2005/8/layout/hProcess9"/>
    <dgm:cxn modelId="{B2A40A76-4F78-4C0F-9498-430EE59955C5}" type="presParOf" srcId="{3823C7A6-3C80-48FE-AFD7-6C1647653214}" destId="{5651A6FA-511F-421E-8E54-2929DDDBD763}" srcOrd="1" destOrd="0" presId="urn:microsoft.com/office/officeart/2005/8/layout/hProcess9"/>
    <dgm:cxn modelId="{F2F7B643-D328-47C6-959C-D07D66BC9310}" type="presParOf" srcId="{3823C7A6-3C80-48FE-AFD7-6C1647653214}" destId="{8F5C96A3-7202-4CBA-A106-3586AB53AE52}" srcOrd="2" destOrd="0" presId="urn:microsoft.com/office/officeart/2005/8/layout/hProcess9"/>
    <dgm:cxn modelId="{E908796F-94EB-4F0C-8AFC-61388D4F4EE7}" type="presParOf" srcId="{3823C7A6-3C80-48FE-AFD7-6C1647653214}" destId="{8775038A-79DD-4443-ABD4-998EFABB6083}" srcOrd="3" destOrd="0" presId="urn:microsoft.com/office/officeart/2005/8/layout/hProcess9"/>
    <dgm:cxn modelId="{A7AC533E-557F-40D7-A6F7-5D43809617E1}" type="presParOf" srcId="{3823C7A6-3C80-48FE-AFD7-6C1647653214}" destId="{5BBD78B3-29BA-4D98-8670-C3E549E4E205}"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6E28A7D-4197-4B31-A685-A53BA18A4542}" type="doc">
      <dgm:prSet loTypeId="urn:microsoft.com/office/officeart/2005/8/layout/venn3" loCatId="relationship" qsTypeId="urn:microsoft.com/office/officeart/2005/8/quickstyle/simple1" qsCatId="simple" csTypeId="urn:microsoft.com/office/officeart/2005/8/colors/colorful2" csCatId="colorful" phldr="1"/>
      <dgm:spPr/>
      <dgm:t>
        <a:bodyPr/>
        <a:lstStyle/>
        <a:p>
          <a:endParaRPr lang="en-US"/>
        </a:p>
      </dgm:t>
    </dgm:pt>
    <dgm:pt modelId="{3CF85EB0-97E8-4244-B2A9-C4DD9E4C2D0F}">
      <dgm:prSet phldrT="[Text]" phldr="0"/>
      <dgm:spPr/>
      <dgm:t>
        <a:bodyPr/>
        <a:lstStyle/>
        <a:p>
          <a:pPr rtl="0"/>
          <a:r>
            <a:rPr lang="en-US" dirty="0">
              <a:latin typeface="Calibri Light" panose="020F0302020204030204"/>
            </a:rPr>
            <a:t>Take the survey</a:t>
          </a:r>
          <a:endParaRPr lang="en-US" dirty="0"/>
        </a:p>
      </dgm:t>
    </dgm:pt>
    <dgm:pt modelId="{44C8440F-7C1D-45E0-B11E-61D36BFCA9FC}" type="parTrans" cxnId="{125AC9B0-C78F-49EA-91CC-FBC8D69AB923}">
      <dgm:prSet/>
      <dgm:spPr/>
      <dgm:t>
        <a:bodyPr/>
        <a:lstStyle/>
        <a:p>
          <a:endParaRPr lang="en-US"/>
        </a:p>
      </dgm:t>
    </dgm:pt>
    <dgm:pt modelId="{238CE11E-9BE7-4982-AF13-D452B38950B9}" type="sibTrans" cxnId="{125AC9B0-C78F-49EA-91CC-FBC8D69AB923}">
      <dgm:prSet/>
      <dgm:spPr/>
      <dgm:t>
        <a:bodyPr/>
        <a:lstStyle/>
        <a:p>
          <a:endParaRPr lang="en-US"/>
        </a:p>
      </dgm:t>
    </dgm:pt>
    <dgm:pt modelId="{F3D3586E-6F86-4E24-AFCE-EF290D81C3A5}">
      <dgm:prSet phldrT="[Text]" phldr="0"/>
      <dgm:spPr/>
      <dgm:t>
        <a:bodyPr/>
        <a:lstStyle/>
        <a:p>
          <a:pPr rtl="0"/>
          <a:r>
            <a:rPr lang="en-US" dirty="0">
              <a:latin typeface="Calibri Light" panose="020F0302020204030204"/>
            </a:rPr>
            <a:t>Explore the website </a:t>
          </a:r>
          <a:endParaRPr lang="en-US" dirty="0"/>
        </a:p>
      </dgm:t>
    </dgm:pt>
    <dgm:pt modelId="{CEA744CC-663E-4C2C-B4F2-3BFA72DE7672}" type="parTrans" cxnId="{89B40248-6845-4452-BBCC-2FB134619036}">
      <dgm:prSet/>
      <dgm:spPr/>
      <dgm:t>
        <a:bodyPr/>
        <a:lstStyle/>
        <a:p>
          <a:endParaRPr lang="en-US"/>
        </a:p>
      </dgm:t>
    </dgm:pt>
    <dgm:pt modelId="{1F8FBD2E-70B3-4287-8FED-6F98514FBDCD}" type="sibTrans" cxnId="{89B40248-6845-4452-BBCC-2FB134619036}">
      <dgm:prSet/>
      <dgm:spPr/>
      <dgm:t>
        <a:bodyPr/>
        <a:lstStyle/>
        <a:p>
          <a:endParaRPr lang="en-US"/>
        </a:p>
      </dgm:t>
    </dgm:pt>
    <dgm:pt modelId="{BE6C9795-84C3-4158-A971-E6DA77DF354D}">
      <dgm:prSet phldrT="[Text]" phldr="0"/>
      <dgm:spPr/>
      <dgm:t>
        <a:bodyPr/>
        <a:lstStyle/>
        <a:p>
          <a:pPr rtl="0"/>
          <a:r>
            <a:rPr lang="en-US" dirty="0">
              <a:latin typeface="Calibri Light" panose="020F0302020204030204"/>
            </a:rPr>
            <a:t>Comment on the plan</a:t>
          </a:r>
          <a:endParaRPr lang="en-US" dirty="0"/>
        </a:p>
      </dgm:t>
    </dgm:pt>
    <dgm:pt modelId="{681BB284-E524-4715-B9C2-A06BB6C424CA}" type="parTrans" cxnId="{EA4BCE77-0A7D-43E0-B127-542AE77D9534}">
      <dgm:prSet/>
      <dgm:spPr/>
      <dgm:t>
        <a:bodyPr/>
        <a:lstStyle/>
        <a:p>
          <a:endParaRPr lang="en-US"/>
        </a:p>
      </dgm:t>
    </dgm:pt>
    <dgm:pt modelId="{69F4A73A-E78D-45A7-9637-74F125322202}" type="sibTrans" cxnId="{EA4BCE77-0A7D-43E0-B127-542AE77D9534}">
      <dgm:prSet/>
      <dgm:spPr/>
      <dgm:t>
        <a:bodyPr/>
        <a:lstStyle/>
        <a:p>
          <a:endParaRPr lang="en-US"/>
        </a:p>
      </dgm:t>
    </dgm:pt>
    <dgm:pt modelId="{4A3D4C8C-C591-41A4-8258-BDC292C93A68}">
      <dgm:prSet phldrT="[Text]" phldr="0"/>
      <dgm:spPr/>
      <dgm:t>
        <a:bodyPr/>
        <a:lstStyle/>
        <a:p>
          <a:pPr rtl="0"/>
          <a:r>
            <a:rPr lang="en-US" dirty="0">
              <a:latin typeface="Calibri Light" panose="020F0302020204030204"/>
            </a:rPr>
            <a:t>Contact us!</a:t>
          </a:r>
          <a:endParaRPr lang="en-US" dirty="0"/>
        </a:p>
      </dgm:t>
    </dgm:pt>
    <dgm:pt modelId="{2C437A1E-610A-4FA6-8F47-D0644E20FE7C}" type="parTrans" cxnId="{681C409F-1444-42A4-8493-95B2CFC8C92E}">
      <dgm:prSet/>
      <dgm:spPr/>
      <dgm:t>
        <a:bodyPr/>
        <a:lstStyle/>
        <a:p>
          <a:endParaRPr lang="en-US"/>
        </a:p>
      </dgm:t>
    </dgm:pt>
    <dgm:pt modelId="{62FA3B6D-5D8B-48C9-9E29-A15C5AE5B5CA}" type="sibTrans" cxnId="{681C409F-1444-42A4-8493-95B2CFC8C92E}">
      <dgm:prSet/>
      <dgm:spPr/>
      <dgm:t>
        <a:bodyPr/>
        <a:lstStyle/>
        <a:p>
          <a:endParaRPr lang="en-US"/>
        </a:p>
      </dgm:t>
    </dgm:pt>
    <dgm:pt modelId="{2CCEAF39-1E0C-4D05-8733-ADC22736FF22}" type="pres">
      <dgm:prSet presAssocID="{E6E28A7D-4197-4B31-A685-A53BA18A4542}" presName="Name0" presStyleCnt="0">
        <dgm:presLayoutVars>
          <dgm:dir/>
          <dgm:resizeHandles val="exact"/>
        </dgm:presLayoutVars>
      </dgm:prSet>
      <dgm:spPr/>
    </dgm:pt>
    <dgm:pt modelId="{D68ABED8-C2DA-4825-8B7E-AAE9E79E961E}" type="pres">
      <dgm:prSet presAssocID="{3CF85EB0-97E8-4244-B2A9-C4DD9E4C2D0F}" presName="Name5" presStyleLbl="vennNode1" presStyleIdx="0" presStyleCnt="4">
        <dgm:presLayoutVars>
          <dgm:bulletEnabled val="1"/>
        </dgm:presLayoutVars>
      </dgm:prSet>
      <dgm:spPr/>
    </dgm:pt>
    <dgm:pt modelId="{4B43D7F8-B7D1-4299-AEA7-470426CC7B71}" type="pres">
      <dgm:prSet presAssocID="{238CE11E-9BE7-4982-AF13-D452B38950B9}" presName="space" presStyleCnt="0"/>
      <dgm:spPr/>
    </dgm:pt>
    <dgm:pt modelId="{315A7AF5-74FF-4BA4-8196-A973353A9BCB}" type="pres">
      <dgm:prSet presAssocID="{F3D3586E-6F86-4E24-AFCE-EF290D81C3A5}" presName="Name5" presStyleLbl="vennNode1" presStyleIdx="1" presStyleCnt="4">
        <dgm:presLayoutVars>
          <dgm:bulletEnabled val="1"/>
        </dgm:presLayoutVars>
      </dgm:prSet>
      <dgm:spPr/>
    </dgm:pt>
    <dgm:pt modelId="{7E895B22-696A-48AB-979B-877704ACAE8E}" type="pres">
      <dgm:prSet presAssocID="{1F8FBD2E-70B3-4287-8FED-6F98514FBDCD}" presName="space" presStyleCnt="0"/>
      <dgm:spPr/>
    </dgm:pt>
    <dgm:pt modelId="{63C073A5-E390-4C01-ACB1-D9459695A804}" type="pres">
      <dgm:prSet presAssocID="{BE6C9795-84C3-4158-A971-E6DA77DF354D}" presName="Name5" presStyleLbl="vennNode1" presStyleIdx="2" presStyleCnt="4">
        <dgm:presLayoutVars>
          <dgm:bulletEnabled val="1"/>
        </dgm:presLayoutVars>
      </dgm:prSet>
      <dgm:spPr/>
    </dgm:pt>
    <dgm:pt modelId="{F40041CA-90CA-482E-B827-C78335D4C94B}" type="pres">
      <dgm:prSet presAssocID="{69F4A73A-E78D-45A7-9637-74F125322202}" presName="space" presStyleCnt="0"/>
      <dgm:spPr/>
    </dgm:pt>
    <dgm:pt modelId="{8BF0CBC3-6996-4D0C-91E8-265E19A84A26}" type="pres">
      <dgm:prSet presAssocID="{4A3D4C8C-C591-41A4-8258-BDC292C93A68}" presName="Name5" presStyleLbl="vennNode1" presStyleIdx="3" presStyleCnt="4">
        <dgm:presLayoutVars>
          <dgm:bulletEnabled val="1"/>
        </dgm:presLayoutVars>
      </dgm:prSet>
      <dgm:spPr/>
    </dgm:pt>
  </dgm:ptLst>
  <dgm:cxnLst>
    <dgm:cxn modelId="{66E22438-B292-4974-8C82-3EC4FDE40FF5}" type="presOf" srcId="{E6E28A7D-4197-4B31-A685-A53BA18A4542}" destId="{2CCEAF39-1E0C-4D05-8733-ADC22736FF22}" srcOrd="0" destOrd="0" presId="urn:microsoft.com/office/officeart/2005/8/layout/venn3"/>
    <dgm:cxn modelId="{C542CE39-326C-4C09-95E8-CB32D06887CA}" type="presOf" srcId="{BE6C9795-84C3-4158-A971-E6DA77DF354D}" destId="{63C073A5-E390-4C01-ACB1-D9459695A804}" srcOrd="0" destOrd="0" presId="urn:microsoft.com/office/officeart/2005/8/layout/venn3"/>
    <dgm:cxn modelId="{89B40248-6845-4452-BBCC-2FB134619036}" srcId="{E6E28A7D-4197-4B31-A685-A53BA18A4542}" destId="{F3D3586E-6F86-4E24-AFCE-EF290D81C3A5}" srcOrd="1" destOrd="0" parTransId="{CEA744CC-663E-4C2C-B4F2-3BFA72DE7672}" sibTransId="{1F8FBD2E-70B3-4287-8FED-6F98514FBDCD}"/>
    <dgm:cxn modelId="{C4974975-C052-4D80-8BBD-A122C879F765}" type="presOf" srcId="{4A3D4C8C-C591-41A4-8258-BDC292C93A68}" destId="{8BF0CBC3-6996-4D0C-91E8-265E19A84A26}" srcOrd="0" destOrd="0" presId="urn:microsoft.com/office/officeart/2005/8/layout/venn3"/>
    <dgm:cxn modelId="{EA4BCE77-0A7D-43E0-B127-542AE77D9534}" srcId="{E6E28A7D-4197-4B31-A685-A53BA18A4542}" destId="{BE6C9795-84C3-4158-A971-E6DA77DF354D}" srcOrd="2" destOrd="0" parTransId="{681BB284-E524-4715-B9C2-A06BB6C424CA}" sibTransId="{69F4A73A-E78D-45A7-9637-74F125322202}"/>
    <dgm:cxn modelId="{27DD148B-835C-418A-A2D6-6270D5987A2E}" type="presOf" srcId="{3CF85EB0-97E8-4244-B2A9-C4DD9E4C2D0F}" destId="{D68ABED8-C2DA-4825-8B7E-AAE9E79E961E}" srcOrd="0" destOrd="0" presId="urn:microsoft.com/office/officeart/2005/8/layout/venn3"/>
    <dgm:cxn modelId="{681C409F-1444-42A4-8493-95B2CFC8C92E}" srcId="{E6E28A7D-4197-4B31-A685-A53BA18A4542}" destId="{4A3D4C8C-C591-41A4-8258-BDC292C93A68}" srcOrd="3" destOrd="0" parTransId="{2C437A1E-610A-4FA6-8F47-D0644E20FE7C}" sibTransId="{62FA3B6D-5D8B-48C9-9E29-A15C5AE5B5CA}"/>
    <dgm:cxn modelId="{125AC9B0-C78F-49EA-91CC-FBC8D69AB923}" srcId="{E6E28A7D-4197-4B31-A685-A53BA18A4542}" destId="{3CF85EB0-97E8-4244-B2A9-C4DD9E4C2D0F}" srcOrd="0" destOrd="0" parTransId="{44C8440F-7C1D-45E0-B11E-61D36BFCA9FC}" sibTransId="{238CE11E-9BE7-4982-AF13-D452B38950B9}"/>
    <dgm:cxn modelId="{2A5838CD-7814-4CD4-BEDA-A9DD44068D09}" type="presOf" srcId="{F3D3586E-6F86-4E24-AFCE-EF290D81C3A5}" destId="{315A7AF5-74FF-4BA4-8196-A973353A9BCB}" srcOrd="0" destOrd="0" presId="urn:microsoft.com/office/officeart/2005/8/layout/venn3"/>
    <dgm:cxn modelId="{F95257DB-F106-4EE3-A8B8-73B5345BE6E9}" type="presParOf" srcId="{2CCEAF39-1E0C-4D05-8733-ADC22736FF22}" destId="{D68ABED8-C2DA-4825-8B7E-AAE9E79E961E}" srcOrd="0" destOrd="0" presId="urn:microsoft.com/office/officeart/2005/8/layout/venn3"/>
    <dgm:cxn modelId="{67AF7D7F-4E5E-42BD-A8C6-D2BDC3D6BAB4}" type="presParOf" srcId="{2CCEAF39-1E0C-4D05-8733-ADC22736FF22}" destId="{4B43D7F8-B7D1-4299-AEA7-470426CC7B71}" srcOrd="1" destOrd="0" presId="urn:microsoft.com/office/officeart/2005/8/layout/venn3"/>
    <dgm:cxn modelId="{F8C203C3-6428-4A33-AEE1-B6C316F56680}" type="presParOf" srcId="{2CCEAF39-1E0C-4D05-8733-ADC22736FF22}" destId="{315A7AF5-74FF-4BA4-8196-A973353A9BCB}" srcOrd="2" destOrd="0" presId="urn:microsoft.com/office/officeart/2005/8/layout/venn3"/>
    <dgm:cxn modelId="{D219EAC8-B10F-46FC-84AC-86B1E973DB36}" type="presParOf" srcId="{2CCEAF39-1E0C-4D05-8733-ADC22736FF22}" destId="{7E895B22-696A-48AB-979B-877704ACAE8E}" srcOrd="3" destOrd="0" presId="urn:microsoft.com/office/officeart/2005/8/layout/venn3"/>
    <dgm:cxn modelId="{9F2DA7BB-BCCB-4EB7-A4DF-1E4F957A7176}" type="presParOf" srcId="{2CCEAF39-1E0C-4D05-8733-ADC22736FF22}" destId="{63C073A5-E390-4C01-ACB1-D9459695A804}" srcOrd="4" destOrd="0" presId="urn:microsoft.com/office/officeart/2005/8/layout/venn3"/>
    <dgm:cxn modelId="{9D285FF3-4C70-4AC8-AC76-746BAC06153D}" type="presParOf" srcId="{2CCEAF39-1E0C-4D05-8733-ADC22736FF22}" destId="{F40041CA-90CA-482E-B827-C78335D4C94B}" srcOrd="5" destOrd="0" presId="urn:microsoft.com/office/officeart/2005/8/layout/venn3"/>
    <dgm:cxn modelId="{7E72DA46-5D09-495F-A547-80E33AC06E5C}" type="presParOf" srcId="{2CCEAF39-1E0C-4D05-8733-ADC22736FF22}" destId="{8BF0CBC3-6996-4D0C-91E8-265E19A84A26}"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94E359-848C-4A78-A32B-BF76651724BA}">
      <dsp:nvSpPr>
        <dsp:cNvPr id="0" name=""/>
        <dsp:cNvSpPr/>
      </dsp:nvSpPr>
      <dsp:spPr>
        <a:xfrm>
          <a:off x="0" y="2175669"/>
          <a:ext cx="10515600" cy="0"/>
        </a:xfrm>
        <a:prstGeom prst="line">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8081B340-9FF1-43CE-8D80-FCB39B1DC755}">
      <dsp:nvSpPr>
        <dsp:cNvPr id="0" name=""/>
        <dsp:cNvSpPr/>
      </dsp:nvSpPr>
      <dsp:spPr>
        <a:xfrm>
          <a:off x="233263" y="2336668"/>
          <a:ext cx="3375261"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dirty="0">
              <a:latin typeface="Calibri Light" panose="020F0302020204030204"/>
            </a:rPr>
            <a:t>Summer 2023</a:t>
          </a:r>
          <a:endParaRPr lang="en-US" sz="2000" kern="1200" dirty="0"/>
        </a:p>
      </dsp:txBody>
      <dsp:txXfrm>
        <a:off x="233263" y="2336668"/>
        <a:ext cx="3375261" cy="491701"/>
      </dsp:txXfrm>
    </dsp:sp>
    <dsp:sp modelId="{DAB8B2B3-D096-440B-A599-CEFE70767734}">
      <dsp:nvSpPr>
        <dsp:cNvPr id="0" name=""/>
        <dsp:cNvSpPr/>
      </dsp:nvSpPr>
      <dsp:spPr>
        <a:xfrm>
          <a:off x="3132" y="607011"/>
          <a:ext cx="3835524" cy="741903"/>
        </a:xfrm>
        <a:prstGeom prst="round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130" tIns="151130" rIns="151130" bIns="151130" numCol="1" spcCol="1270" anchor="ctr" anchorCtr="0">
          <a:noAutofit/>
        </a:bodyPr>
        <a:lstStyle/>
        <a:p>
          <a:pPr marL="0" lvl="0" indent="0" algn="l" defTabSz="755650">
            <a:lnSpc>
              <a:spcPct val="90000"/>
            </a:lnSpc>
            <a:spcBef>
              <a:spcPct val="0"/>
            </a:spcBef>
            <a:spcAft>
              <a:spcPct val="35000"/>
            </a:spcAft>
            <a:buNone/>
          </a:pPr>
          <a:r>
            <a:rPr lang="en-US" sz="1700" kern="1200" dirty="0">
              <a:latin typeface="Calibri Light" panose="020F0302020204030204"/>
            </a:rPr>
            <a:t>Demographic Research</a:t>
          </a:r>
          <a:endParaRPr lang="en-US" sz="1700" kern="1200" dirty="0"/>
        </a:p>
      </dsp:txBody>
      <dsp:txXfrm>
        <a:off x="39349" y="643228"/>
        <a:ext cx="3763090" cy="669469"/>
      </dsp:txXfrm>
    </dsp:sp>
    <dsp:sp modelId="{200E2796-E511-4600-AF46-FE260C3AC388}">
      <dsp:nvSpPr>
        <dsp:cNvPr id="0" name=""/>
        <dsp:cNvSpPr/>
      </dsp:nvSpPr>
      <dsp:spPr>
        <a:xfrm>
          <a:off x="1920894" y="1348914"/>
          <a:ext cx="0" cy="826754"/>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966EAA03-62D5-43F8-91D7-F9352F383A04}">
      <dsp:nvSpPr>
        <dsp:cNvPr id="0" name=""/>
        <dsp:cNvSpPr/>
      </dsp:nvSpPr>
      <dsp:spPr>
        <a:xfrm>
          <a:off x="2457867" y="1522968"/>
          <a:ext cx="3375261"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kern="1200" dirty="0">
              <a:latin typeface="Calibri Light" panose="020F0302020204030204"/>
            </a:rPr>
            <a:t> Fall 2023 </a:t>
          </a:r>
          <a:endParaRPr lang="en-US" sz="2000" kern="1200" dirty="0"/>
        </a:p>
      </dsp:txBody>
      <dsp:txXfrm>
        <a:off x="2457867" y="1522968"/>
        <a:ext cx="3375261" cy="491701"/>
      </dsp:txXfrm>
    </dsp:sp>
    <dsp:sp modelId="{AC5004F3-02EB-4F31-8F03-C550C7370878}">
      <dsp:nvSpPr>
        <dsp:cNvPr id="0" name=""/>
        <dsp:cNvSpPr/>
      </dsp:nvSpPr>
      <dsp:spPr>
        <a:xfrm>
          <a:off x="1888259" y="2143033"/>
          <a:ext cx="65270" cy="65270"/>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005CEC-36A6-47A6-B220-5A129D114F58}">
      <dsp:nvSpPr>
        <dsp:cNvPr id="0" name=""/>
        <dsp:cNvSpPr/>
      </dsp:nvSpPr>
      <dsp:spPr>
        <a:xfrm>
          <a:off x="2227736" y="3002423"/>
          <a:ext cx="3835524" cy="741903"/>
        </a:xfrm>
        <a:prstGeom prst="roundRect">
          <a:avLst/>
        </a:prstGeom>
        <a:solidFill>
          <a:schemeClr val="lt1">
            <a:alpha val="90000"/>
            <a:hueOff val="0"/>
            <a:satOff val="0"/>
            <a:lumOff val="0"/>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130" tIns="151130" rIns="151130" bIns="151130" numCol="1" spcCol="1270" anchor="ctr" anchorCtr="0">
          <a:noAutofit/>
        </a:bodyPr>
        <a:lstStyle/>
        <a:p>
          <a:pPr marL="0" lvl="0" indent="0" algn="l" defTabSz="755650">
            <a:lnSpc>
              <a:spcPct val="90000"/>
            </a:lnSpc>
            <a:spcBef>
              <a:spcPct val="0"/>
            </a:spcBef>
            <a:spcAft>
              <a:spcPct val="35000"/>
            </a:spcAft>
            <a:buNone/>
          </a:pPr>
          <a:r>
            <a:rPr lang="en-US" sz="1700" kern="1200" dirty="0">
              <a:latin typeface="Calibri Light" panose="020F0302020204030204"/>
            </a:rPr>
            <a:t>Ongoing outreach and Survey launch </a:t>
          </a:r>
          <a:endParaRPr lang="en-US" sz="1700" kern="1200" dirty="0"/>
        </a:p>
      </dsp:txBody>
      <dsp:txXfrm>
        <a:off x="2263953" y="3038640"/>
        <a:ext cx="3763090" cy="669469"/>
      </dsp:txXfrm>
    </dsp:sp>
    <dsp:sp modelId="{BB294978-4DBB-4216-A051-DA966C2E6392}">
      <dsp:nvSpPr>
        <dsp:cNvPr id="0" name=""/>
        <dsp:cNvSpPr/>
      </dsp:nvSpPr>
      <dsp:spPr>
        <a:xfrm>
          <a:off x="4145498" y="2175668"/>
          <a:ext cx="0" cy="826754"/>
        </a:xfrm>
        <a:prstGeom prst="line">
          <a:avLst/>
        </a:prstGeom>
        <a:noFill/>
        <a:ln w="6350" cap="flat" cmpd="sng" algn="ctr">
          <a:solidFill>
            <a:schemeClr val="accent2">
              <a:hueOff val="-485121"/>
              <a:satOff val="-27976"/>
              <a:lumOff val="2876"/>
              <a:alphaOff val="0"/>
            </a:schemeClr>
          </a:solidFill>
          <a:prstDash val="dash"/>
          <a:miter lim="800000"/>
        </a:ln>
        <a:effectLst/>
      </dsp:spPr>
      <dsp:style>
        <a:lnRef idx="1">
          <a:scrgbClr r="0" g="0" b="0"/>
        </a:lnRef>
        <a:fillRef idx="0">
          <a:scrgbClr r="0" g="0" b="0"/>
        </a:fillRef>
        <a:effectRef idx="0">
          <a:scrgbClr r="0" g="0" b="0"/>
        </a:effectRef>
        <a:fontRef idx="minor"/>
      </dsp:style>
    </dsp:sp>
    <dsp:sp modelId="{F1357852-2539-4BD0-A779-46D3D4451C0D}">
      <dsp:nvSpPr>
        <dsp:cNvPr id="0" name=""/>
        <dsp:cNvSpPr/>
      </dsp:nvSpPr>
      <dsp:spPr>
        <a:xfrm>
          <a:off x="4682471" y="2336668"/>
          <a:ext cx="3375261"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89000">
            <a:lnSpc>
              <a:spcPct val="90000"/>
            </a:lnSpc>
            <a:spcBef>
              <a:spcPct val="0"/>
            </a:spcBef>
            <a:spcAft>
              <a:spcPct val="35000"/>
            </a:spcAft>
            <a:buNone/>
            <a:defRPr b="1"/>
          </a:pPr>
          <a:r>
            <a:rPr lang="en-US" sz="2000" kern="1200" dirty="0">
              <a:latin typeface="Calibri Light" panose="020F0302020204030204"/>
            </a:rPr>
            <a:t>Winter 2023 </a:t>
          </a:r>
          <a:endParaRPr lang="en-US" sz="2000" kern="1200" dirty="0"/>
        </a:p>
      </dsp:txBody>
      <dsp:txXfrm>
        <a:off x="4682471" y="2336668"/>
        <a:ext cx="3375261" cy="491701"/>
      </dsp:txXfrm>
    </dsp:sp>
    <dsp:sp modelId="{C90C4F7F-71E2-40AD-A333-7EE710F744CD}">
      <dsp:nvSpPr>
        <dsp:cNvPr id="0" name=""/>
        <dsp:cNvSpPr/>
      </dsp:nvSpPr>
      <dsp:spPr>
        <a:xfrm>
          <a:off x="4112862" y="2143033"/>
          <a:ext cx="65270" cy="65270"/>
        </a:xfrm>
        <a:prstGeom prst="ellips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37A77B-B45E-4551-A559-DDCDB3905EB9}">
      <dsp:nvSpPr>
        <dsp:cNvPr id="0" name=""/>
        <dsp:cNvSpPr/>
      </dsp:nvSpPr>
      <dsp:spPr>
        <a:xfrm>
          <a:off x="4452339" y="607011"/>
          <a:ext cx="3835524" cy="741903"/>
        </a:xfrm>
        <a:prstGeom prst="roundRect">
          <a:avLst/>
        </a:prstGeom>
        <a:solidFill>
          <a:schemeClr val="lt1">
            <a:alpha val="90000"/>
            <a:hueOff val="0"/>
            <a:satOff val="0"/>
            <a:lumOff val="0"/>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130" tIns="151130" rIns="151130" bIns="151130" numCol="1" spcCol="1270" anchor="ctr" anchorCtr="0">
          <a:noAutofit/>
        </a:bodyPr>
        <a:lstStyle/>
        <a:p>
          <a:pPr marL="0" lvl="0" indent="0" algn="l" defTabSz="755650">
            <a:lnSpc>
              <a:spcPct val="90000"/>
            </a:lnSpc>
            <a:spcBef>
              <a:spcPct val="0"/>
            </a:spcBef>
            <a:spcAft>
              <a:spcPct val="35000"/>
            </a:spcAft>
            <a:buNone/>
          </a:pPr>
          <a:r>
            <a:rPr lang="en-US" sz="1700" kern="1200" dirty="0">
              <a:latin typeface="Calibri Light" panose="020F0302020204030204"/>
            </a:rPr>
            <a:t> Plan Writing and Public Meetings </a:t>
          </a:r>
          <a:endParaRPr lang="en-US" sz="1700" kern="1200" dirty="0"/>
        </a:p>
      </dsp:txBody>
      <dsp:txXfrm>
        <a:off x="4488556" y="643228"/>
        <a:ext cx="3763090" cy="669469"/>
      </dsp:txXfrm>
    </dsp:sp>
    <dsp:sp modelId="{27578DDE-7F97-4BCD-9079-2BC2D7A30409}">
      <dsp:nvSpPr>
        <dsp:cNvPr id="0" name=""/>
        <dsp:cNvSpPr/>
      </dsp:nvSpPr>
      <dsp:spPr>
        <a:xfrm>
          <a:off x="6370101" y="1348914"/>
          <a:ext cx="0" cy="826754"/>
        </a:xfrm>
        <a:prstGeom prst="line">
          <a:avLst/>
        </a:prstGeom>
        <a:noFill/>
        <a:ln w="6350" cap="flat" cmpd="sng" algn="ctr">
          <a:solidFill>
            <a:schemeClr val="accent2">
              <a:hueOff val="-970242"/>
              <a:satOff val="-55952"/>
              <a:lumOff val="5752"/>
              <a:alphaOff val="0"/>
            </a:schemeClr>
          </a:solidFill>
          <a:prstDash val="dash"/>
          <a:miter lim="800000"/>
        </a:ln>
        <a:effectLst/>
      </dsp:spPr>
      <dsp:style>
        <a:lnRef idx="1">
          <a:scrgbClr r="0" g="0" b="0"/>
        </a:lnRef>
        <a:fillRef idx="0">
          <a:scrgbClr r="0" g="0" b="0"/>
        </a:fillRef>
        <a:effectRef idx="0">
          <a:scrgbClr r="0" g="0" b="0"/>
        </a:effectRef>
        <a:fontRef idx="minor"/>
      </dsp:style>
    </dsp:sp>
    <dsp:sp modelId="{C0DD97C0-8EBC-465F-AC62-370B05A0A0F3}">
      <dsp:nvSpPr>
        <dsp:cNvPr id="0" name=""/>
        <dsp:cNvSpPr/>
      </dsp:nvSpPr>
      <dsp:spPr>
        <a:xfrm>
          <a:off x="6907075" y="1522968"/>
          <a:ext cx="3375261" cy="491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89000">
            <a:lnSpc>
              <a:spcPct val="90000"/>
            </a:lnSpc>
            <a:spcBef>
              <a:spcPct val="0"/>
            </a:spcBef>
            <a:spcAft>
              <a:spcPct val="35000"/>
            </a:spcAft>
            <a:buNone/>
            <a:defRPr b="1"/>
          </a:pPr>
          <a:r>
            <a:rPr lang="en-US" sz="2000" b="0" kern="1200" dirty="0">
              <a:latin typeface="Calibri Light" panose="020F0302020204030204"/>
            </a:rPr>
            <a:t>Spring 2024 </a:t>
          </a:r>
        </a:p>
      </dsp:txBody>
      <dsp:txXfrm>
        <a:off x="6907075" y="1522968"/>
        <a:ext cx="3375261" cy="491701"/>
      </dsp:txXfrm>
    </dsp:sp>
    <dsp:sp modelId="{04B94088-120B-44B6-8C51-80C2B1EBB546}">
      <dsp:nvSpPr>
        <dsp:cNvPr id="0" name=""/>
        <dsp:cNvSpPr/>
      </dsp:nvSpPr>
      <dsp:spPr>
        <a:xfrm>
          <a:off x="6337466" y="2143033"/>
          <a:ext cx="65270" cy="65270"/>
        </a:xfrm>
        <a:prstGeom prst="ellips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51A1A1-1B63-4B71-B82F-4D6D4BEDE48E}">
      <dsp:nvSpPr>
        <dsp:cNvPr id="0" name=""/>
        <dsp:cNvSpPr/>
      </dsp:nvSpPr>
      <dsp:spPr>
        <a:xfrm>
          <a:off x="6676943" y="3002423"/>
          <a:ext cx="3835524" cy="741903"/>
        </a:xfrm>
        <a:prstGeom prst="roundRect">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1130" tIns="151130" rIns="151130" bIns="151130" numCol="1" spcCol="1270" anchor="ctr" anchorCtr="0">
          <a:noAutofit/>
        </a:bodyPr>
        <a:lstStyle/>
        <a:p>
          <a:pPr marL="0" lvl="0" indent="0" algn="l" defTabSz="755650">
            <a:lnSpc>
              <a:spcPct val="90000"/>
            </a:lnSpc>
            <a:spcBef>
              <a:spcPct val="0"/>
            </a:spcBef>
            <a:spcAft>
              <a:spcPct val="35000"/>
            </a:spcAft>
            <a:buNone/>
          </a:pPr>
          <a:r>
            <a:rPr lang="en-US" sz="1700" b="0" kern="1200" dirty="0">
              <a:latin typeface="Calibri Light" panose="020F0302020204030204"/>
            </a:rPr>
            <a:t>Public Review </a:t>
          </a:r>
        </a:p>
      </dsp:txBody>
      <dsp:txXfrm>
        <a:off x="6713160" y="3038640"/>
        <a:ext cx="3763090" cy="669469"/>
      </dsp:txXfrm>
    </dsp:sp>
    <dsp:sp modelId="{0F4F2D7D-9405-4D1A-A9DE-004D4197AD03}">
      <dsp:nvSpPr>
        <dsp:cNvPr id="0" name=""/>
        <dsp:cNvSpPr/>
      </dsp:nvSpPr>
      <dsp:spPr>
        <a:xfrm>
          <a:off x="8594705" y="2175668"/>
          <a:ext cx="0" cy="826754"/>
        </a:xfrm>
        <a:prstGeom prst="line">
          <a:avLst/>
        </a:prstGeom>
        <a:noFill/>
        <a:ln w="6350" cap="flat" cmpd="sng" algn="ctr">
          <a:solidFill>
            <a:schemeClr val="accent2">
              <a:hueOff val="-1455363"/>
              <a:satOff val="-83928"/>
              <a:lumOff val="8628"/>
              <a:alphaOff val="0"/>
            </a:schemeClr>
          </a:solidFill>
          <a:prstDash val="dash"/>
          <a:miter lim="800000"/>
        </a:ln>
        <a:effectLst/>
      </dsp:spPr>
      <dsp:style>
        <a:lnRef idx="1">
          <a:scrgbClr r="0" g="0" b="0"/>
        </a:lnRef>
        <a:fillRef idx="0">
          <a:scrgbClr r="0" g="0" b="0"/>
        </a:fillRef>
        <a:effectRef idx="0">
          <a:scrgbClr r="0" g="0" b="0"/>
        </a:effectRef>
        <a:fontRef idx="minor"/>
      </dsp:style>
    </dsp:sp>
    <dsp:sp modelId="{E47CCE7B-763C-4E63-A63B-419CF897F1D1}">
      <dsp:nvSpPr>
        <dsp:cNvPr id="0" name=""/>
        <dsp:cNvSpPr/>
      </dsp:nvSpPr>
      <dsp:spPr>
        <a:xfrm>
          <a:off x="8562070" y="2143033"/>
          <a:ext cx="65270" cy="65270"/>
        </a:xfrm>
        <a:prstGeom prst="ellips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CB1C2F-BE60-44B7-9E0F-E90C86EFACF8}">
      <dsp:nvSpPr>
        <dsp:cNvPr id="0" name=""/>
        <dsp:cNvSpPr/>
      </dsp:nvSpPr>
      <dsp:spPr>
        <a:xfrm>
          <a:off x="0" y="707092"/>
          <a:ext cx="10515600" cy="13054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A7AFA95-AD2E-424A-BF71-496264E3BA11}">
      <dsp:nvSpPr>
        <dsp:cNvPr id="0" name=""/>
        <dsp:cNvSpPr/>
      </dsp:nvSpPr>
      <dsp:spPr>
        <a:xfrm>
          <a:off x="394883" y="1000807"/>
          <a:ext cx="717970" cy="7179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D4F3CB-AEE0-4FBC-A9A5-B049C1C2A725}">
      <dsp:nvSpPr>
        <dsp:cNvPr id="0" name=""/>
        <dsp:cNvSpPr/>
      </dsp:nvSpPr>
      <dsp:spPr>
        <a:xfrm>
          <a:off x="1507738" y="707092"/>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111250">
            <a:lnSpc>
              <a:spcPct val="100000"/>
            </a:lnSpc>
            <a:spcBef>
              <a:spcPct val="0"/>
            </a:spcBef>
            <a:spcAft>
              <a:spcPct val="35000"/>
            </a:spcAft>
            <a:buNone/>
          </a:pPr>
          <a:r>
            <a:rPr lang="en-US" sz="2500" kern="1200"/>
            <a:t>10% of each town's housing stock in Massachusetts must be subsidized units. </a:t>
          </a:r>
        </a:p>
      </dsp:txBody>
      <dsp:txXfrm>
        <a:off x="1507738" y="707092"/>
        <a:ext cx="9007861" cy="1305401"/>
      </dsp:txXfrm>
    </dsp:sp>
    <dsp:sp modelId="{DCFB8168-A9F9-4396-AA6A-5289D2710B72}">
      <dsp:nvSpPr>
        <dsp:cNvPr id="0" name=""/>
        <dsp:cNvSpPr/>
      </dsp:nvSpPr>
      <dsp:spPr>
        <a:xfrm>
          <a:off x="0" y="2338844"/>
          <a:ext cx="10515600" cy="130540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64DDDA-C2CB-425A-929D-8B290CD74CDC}">
      <dsp:nvSpPr>
        <dsp:cNvPr id="0" name=""/>
        <dsp:cNvSpPr/>
      </dsp:nvSpPr>
      <dsp:spPr>
        <a:xfrm>
          <a:off x="394883" y="2632559"/>
          <a:ext cx="717970" cy="7179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398C80-D05E-4C79-891C-9E85D1F286AF}">
      <dsp:nvSpPr>
        <dsp:cNvPr id="0" name=""/>
        <dsp:cNvSpPr/>
      </dsp:nvSpPr>
      <dsp:spPr>
        <a:xfrm>
          <a:off x="1507738" y="2338844"/>
          <a:ext cx="9007861" cy="13054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155" tIns="138155" rIns="138155" bIns="138155" numCol="1" spcCol="1270" anchor="ctr" anchorCtr="0">
          <a:noAutofit/>
        </a:bodyPr>
        <a:lstStyle/>
        <a:p>
          <a:pPr marL="0" lvl="0" indent="0" algn="l" defTabSz="1111250">
            <a:lnSpc>
              <a:spcPct val="100000"/>
            </a:lnSpc>
            <a:spcBef>
              <a:spcPct val="0"/>
            </a:spcBef>
            <a:spcAft>
              <a:spcPct val="35000"/>
            </a:spcAft>
            <a:buNone/>
          </a:pPr>
          <a:r>
            <a:rPr lang="en-US" sz="2500" kern="1200"/>
            <a:t>At this time, only 176 of 5,186 housing units are subsidized totalling 3.39% .</a:t>
          </a:r>
        </a:p>
      </dsp:txBody>
      <dsp:txXfrm>
        <a:off x="1507738" y="2338844"/>
        <a:ext cx="9007861" cy="13054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CB74F9-6A85-4675-9CDE-6D014DF18487}">
      <dsp:nvSpPr>
        <dsp:cNvPr id="0" name=""/>
        <dsp:cNvSpPr/>
      </dsp:nvSpPr>
      <dsp:spPr>
        <a:xfrm>
          <a:off x="788669" y="0"/>
          <a:ext cx="8938260" cy="3448970"/>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C503DE-0A34-4415-80B9-1FA39B4BFA53}">
      <dsp:nvSpPr>
        <dsp:cNvPr id="0" name=""/>
        <dsp:cNvSpPr/>
      </dsp:nvSpPr>
      <dsp:spPr>
        <a:xfrm>
          <a:off x="5070" y="1034691"/>
          <a:ext cx="3250568" cy="1379588"/>
        </a:xfrm>
        <a:prstGeom prst="round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dirty="0">
              <a:solidFill>
                <a:schemeClr val="tx1"/>
              </a:solidFill>
              <a:latin typeface="Calibri Light" panose="020F0302020204030204"/>
            </a:rPr>
            <a:t>Data</a:t>
          </a:r>
          <a:endParaRPr lang="en-US" sz="4200" kern="1200" dirty="0">
            <a:solidFill>
              <a:schemeClr val="tx1"/>
            </a:solidFill>
          </a:endParaRPr>
        </a:p>
      </dsp:txBody>
      <dsp:txXfrm>
        <a:off x="72416" y="1102037"/>
        <a:ext cx="3115876" cy="1244896"/>
      </dsp:txXfrm>
    </dsp:sp>
    <dsp:sp modelId="{8F5C96A3-7202-4CBA-A106-3586AB53AE52}">
      <dsp:nvSpPr>
        <dsp:cNvPr id="0" name=""/>
        <dsp:cNvSpPr/>
      </dsp:nvSpPr>
      <dsp:spPr>
        <a:xfrm>
          <a:off x="3632515" y="1034691"/>
          <a:ext cx="3250568" cy="1379588"/>
        </a:xfrm>
        <a:prstGeom prst="roundRect">
          <a:avLst/>
        </a:prstGeom>
        <a:solidFill>
          <a:schemeClr val="accent2">
            <a:shade val="80000"/>
            <a:hueOff val="-240708"/>
            <a:satOff val="5083"/>
            <a:lumOff val="135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rtl="0">
            <a:lnSpc>
              <a:spcPct val="90000"/>
            </a:lnSpc>
            <a:spcBef>
              <a:spcPct val="0"/>
            </a:spcBef>
            <a:spcAft>
              <a:spcPct val="35000"/>
            </a:spcAft>
            <a:buNone/>
          </a:pPr>
          <a:r>
            <a:rPr lang="en-US" sz="4200" kern="1200" dirty="0">
              <a:solidFill>
                <a:schemeClr val="tx1"/>
              </a:solidFill>
              <a:latin typeface="Calibri Light" panose="020F0302020204030204"/>
            </a:rPr>
            <a:t>Engagement </a:t>
          </a:r>
          <a:endParaRPr lang="en-US" sz="4200" kern="1200" dirty="0">
            <a:solidFill>
              <a:schemeClr val="tx1"/>
            </a:solidFill>
          </a:endParaRPr>
        </a:p>
      </dsp:txBody>
      <dsp:txXfrm>
        <a:off x="3699861" y="1102037"/>
        <a:ext cx="3115876" cy="1244896"/>
      </dsp:txXfrm>
    </dsp:sp>
    <dsp:sp modelId="{5BBD78B3-29BA-4D98-8670-C3E549E4E205}">
      <dsp:nvSpPr>
        <dsp:cNvPr id="0" name=""/>
        <dsp:cNvSpPr/>
      </dsp:nvSpPr>
      <dsp:spPr>
        <a:xfrm>
          <a:off x="7259961" y="1034691"/>
          <a:ext cx="3250568" cy="1379588"/>
        </a:xfrm>
        <a:prstGeom prst="roundRect">
          <a:avLst/>
        </a:prstGeom>
        <a:solidFill>
          <a:schemeClr val="accent2">
            <a:shade val="80000"/>
            <a:hueOff val="-481415"/>
            <a:satOff val="10166"/>
            <a:lumOff val="270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dirty="0">
              <a:solidFill>
                <a:schemeClr val="tx1"/>
              </a:solidFill>
              <a:latin typeface="Calibri Light" panose="020F0302020204030204"/>
            </a:rPr>
            <a:t>Plan</a:t>
          </a:r>
          <a:endParaRPr lang="en-US" sz="4200" kern="1200" dirty="0">
            <a:solidFill>
              <a:schemeClr val="tx1"/>
            </a:solidFill>
          </a:endParaRPr>
        </a:p>
      </dsp:txBody>
      <dsp:txXfrm>
        <a:off x="7327307" y="1102037"/>
        <a:ext cx="3115876" cy="12448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8ABED8-C2DA-4825-8B7E-AAE9E79E961E}">
      <dsp:nvSpPr>
        <dsp:cNvPr id="0" name=""/>
        <dsp:cNvSpPr/>
      </dsp:nvSpPr>
      <dsp:spPr>
        <a:xfrm>
          <a:off x="3080" y="630163"/>
          <a:ext cx="3091011" cy="3091011"/>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0109" tIns="45720" rIns="170109" bIns="45720" numCol="1" spcCol="1270" anchor="ctr" anchorCtr="0">
          <a:noAutofit/>
        </a:bodyPr>
        <a:lstStyle/>
        <a:p>
          <a:pPr marL="0" lvl="0" indent="0" algn="ctr" defTabSz="1600200" rtl="0">
            <a:lnSpc>
              <a:spcPct val="90000"/>
            </a:lnSpc>
            <a:spcBef>
              <a:spcPct val="0"/>
            </a:spcBef>
            <a:spcAft>
              <a:spcPct val="35000"/>
            </a:spcAft>
            <a:buNone/>
          </a:pPr>
          <a:r>
            <a:rPr lang="en-US" sz="3600" kern="1200" dirty="0">
              <a:latin typeface="Calibri Light" panose="020F0302020204030204"/>
            </a:rPr>
            <a:t>Take the survey</a:t>
          </a:r>
          <a:endParaRPr lang="en-US" sz="3600" kern="1200" dirty="0"/>
        </a:p>
      </dsp:txBody>
      <dsp:txXfrm>
        <a:off x="455748" y="1082831"/>
        <a:ext cx="2185675" cy="2185675"/>
      </dsp:txXfrm>
    </dsp:sp>
    <dsp:sp modelId="{315A7AF5-74FF-4BA4-8196-A973353A9BCB}">
      <dsp:nvSpPr>
        <dsp:cNvPr id="0" name=""/>
        <dsp:cNvSpPr/>
      </dsp:nvSpPr>
      <dsp:spPr>
        <a:xfrm>
          <a:off x="2475889" y="630163"/>
          <a:ext cx="3091011" cy="3091011"/>
        </a:xfrm>
        <a:prstGeom prst="ellipse">
          <a:avLst/>
        </a:prstGeom>
        <a:solidFill>
          <a:schemeClr val="accent2">
            <a:alpha val="50000"/>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0109" tIns="45720" rIns="170109" bIns="45720" numCol="1" spcCol="1270" anchor="ctr" anchorCtr="0">
          <a:noAutofit/>
        </a:bodyPr>
        <a:lstStyle/>
        <a:p>
          <a:pPr marL="0" lvl="0" indent="0" algn="ctr" defTabSz="1600200" rtl="0">
            <a:lnSpc>
              <a:spcPct val="90000"/>
            </a:lnSpc>
            <a:spcBef>
              <a:spcPct val="0"/>
            </a:spcBef>
            <a:spcAft>
              <a:spcPct val="35000"/>
            </a:spcAft>
            <a:buNone/>
          </a:pPr>
          <a:r>
            <a:rPr lang="en-US" sz="3600" kern="1200" dirty="0">
              <a:latin typeface="Calibri Light" panose="020F0302020204030204"/>
            </a:rPr>
            <a:t>Explore the website </a:t>
          </a:r>
          <a:endParaRPr lang="en-US" sz="3600" kern="1200" dirty="0"/>
        </a:p>
      </dsp:txBody>
      <dsp:txXfrm>
        <a:off x="2928557" y="1082831"/>
        <a:ext cx="2185675" cy="2185675"/>
      </dsp:txXfrm>
    </dsp:sp>
    <dsp:sp modelId="{63C073A5-E390-4C01-ACB1-D9459695A804}">
      <dsp:nvSpPr>
        <dsp:cNvPr id="0" name=""/>
        <dsp:cNvSpPr/>
      </dsp:nvSpPr>
      <dsp:spPr>
        <a:xfrm>
          <a:off x="4948698" y="630163"/>
          <a:ext cx="3091011" cy="3091011"/>
        </a:xfrm>
        <a:prstGeom prst="ellipse">
          <a:avLst/>
        </a:prstGeom>
        <a:solidFill>
          <a:schemeClr val="accent2">
            <a:alpha val="50000"/>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0109" tIns="45720" rIns="170109" bIns="45720" numCol="1" spcCol="1270" anchor="ctr" anchorCtr="0">
          <a:noAutofit/>
        </a:bodyPr>
        <a:lstStyle/>
        <a:p>
          <a:pPr marL="0" lvl="0" indent="0" algn="ctr" defTabSz="1600200" rtl="0">
            <a:lnSpc>
              <a:spcPct val="90000"/>
            </a:lnSpc>
            <a:spcBef>
              <a:spcPct val="0"/>
            </a:spcBef>
            <a:spcAft>
              <a:spcPct val="35000"/>
            </a:spcAft>
            <a:buNone/>
          </a:pPr>
          <a:r>
            <a:rPr lang="en-US" sz="3600" kern="1200" dirty="0">
              <a:latin typeface="Calibri Light" panose="020F0302020204030204"/>
            </a:rPr>
            <a:t>Comment on the plan</a:t>
          </a:r>
          <a:endParaRPr lang="en-US" sz="3600" kern="1200" dirty="0"/>
        </a:p>
      </dsp:txBody>
      <dsp:txXfrm>
        <a:off x="5401366" y="1082831"/>
        <a:ext cx="2185675" cy="2185675"/>
      </dsp:txXfrm>
    </dsp:sp>
    <dsp:sp modelId="{8BF0CBC3-6996-4D0C-91E8-265E19A84A26}">
      <dsp:nvSpPr>
        <dsp:cNvPr id="0" name=""/>
        <dsp:cNvSpPr/>
      </dsp:nvSpPr>
      <dsp:spPr>
        <a:xfrm>
          <a:off x="7421507" y="630163"/>
          <a:ext cx="3091011" cy="3091011"/>
        </a:xfrm>
        <a:prstGeom prst="ellipse">
          <a:avLst/>
        </a:prstGeom>
        <a:solidFill>
          <a:schemeClr val="accent2">
            <a:alpha val="50000"/>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70109" tIns="45720" rIns="170109" bIns="45720" numCol="1" spcCol="1270" anchor="ctr" anchorCtr="0">
          <a:noAutofit/>
        </a:bodyPr>
        <a:lstStyle/>
        <a:p>
          <a:pPr marL="0" lvl="0" indent="0" algn="ctr" defTabSz="1600200" rtl="0">
            <a:lnSpc>
              <a:spcPct val="90000"/>
            </a:lnSpc>
            <a:spcBef>
              <a:spcPct val="0"/>
            </a:spcBef>
            <a:spcAft>
              <a:spcPct val="35000"/>
            </a:spcAft>
            <a:buNone/>
          </a:pPr>
          <a:r>
            <a:rPr lang="en-US" sz="3600" kern="1200" dirty="0">
              <a:latin typeface="Calibri Light" panose="020F0302020204030204"/>
            </a:rPr>
            <a:t>Contact us!</a:t>
          </a:r>
          <a:endParaRPr lang="en-US" sz="3600" kern="1200" dirty="0"/>
        </a:p>
      </dsp:txBody>
      <dsp:txXfrm>
        <a:off x="7874175" y="1082831"/>
        <a:ext cx="2185675" cy="2185675"/>
      </dsp:txXfrm>
    </dsp:sp>
  </dsp:spTree>
</dsp:drawing>
</file>

<file path=ppt/diagrams/layout1.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DD2DA0-EBFB-4C2A-A67E-FD45BEE561A5}" type="datetimeFigureOut">
              <a:t>1/11/2024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650FEB-6E37-413B-9C31-2FB2CFA89974}" type="slidenum">
              <a:t>‹#›</a:t>
            </a:fld>
            <a:endParaRPr lang="en-US"/>
          </a:p>
        </p:txBody>
      </p:sp>
    </p:spTree>
    <p:extLst>
      <p:ext uri="{BB962C8B-B14F-4D97-AF65-F5344CB8AC3E}">
        <p14:creationId xmlns:p14="http://schemas.microsoft.com/office/powerpoint/2010/main" val="702024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Add in cost burdened </a:t>
            </a:r>
          </a:p>
        </p:txBody>
      </p:sp>
      <p:sp>
        <p:nvSpPr>
          <p:cNvPr id="4" name="Slide Number Placeholder 3"/>
          <p:cNvSpPr>
            <a:spLocks noGrp="1"/>
          </p:cNvSpPr>
          <p:nvPr>
            <p:ph type="sldNum" sz="quarter" idx="5"/>
          </p:nvPr>
        </p:nvSpPr>
        <p:spPr/>
        <p:txBody>
          <a:bodyPr/>
          <a:lstStyle/>
          <a:p>
            <a:fld id="{A7650FEB-6E37-413B-9C31-2FB2CFA89974}" type="slidenum">
              <a:t>14</a:t>
            </a:fld>
            <a:endParaRPr lang="en-US"/>
          </a:p>
        </p:txBody>
      </p:sp>
    </p:spTree>
    <p:extLst>
      <p:ext uri="{BB962C8B-B14F-4D97-AF65-F5344CB8AC3E}">
        <p14:creationId xmlns:p14="http://schemas.microsoft.com/office/powerpoint/2010/main" val="3649843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EOLWD employment by industry top town employers</a:t>
            </a:r>
            <a:br>
              <a:rPr lang="en-US" dirty="0">
                <a:ea typeface="Calibri"/>
                <a:cs typeface="+mn-lt"/>
              </a:rPr>
            </a:br>
            <a:r>
              <a:rPr lang="en-US" dirty="0">
                <a:ea typeface="Calibri"/>
                <a:cs typeface="Calibri"/>
              </a:rPr>
              <a:t>Mass DLS Tax Base</a:t>
            </a:r>
          </a:p>
        </p:txBody>
      </p:sp>
      <p:sp>
        <p:nvSpPr>
          <p:cNvPr id="4" name="Slide Number Placeholder 3"/>
          <p:cNvSpPr>
            <a:spLocks noGrp="1"/>
          </p:cNvSpPr>
          <p:nvPr>
            <p:ph type="sldNum" sz="quarter" idx="5"/>
          </p:nvPr>
        </p:nvSpPr>
        <p:spPr/>
        <p:txBody>
          <a:bodyPr/>
          <a:lstStyle/>
          <a:p>
            <a:fld id="{A7650FEB-6E37-413B-9C31-2FB2CFA89974}" type="slidenum">
              <a:t>17</a:t>
            </a:fld>
            <a:endParaRPr lang="en-US"/>
          </a:p>
        </p:txBody>
      </p:sp>
    </p:spTree>
    <p:extLst>
      <p:ext uri="{BB962C8B-B14F-4D97-AF65-F5344CB8AC3E}">
        <p14:creationId xmlns:p14="http://schemas.microsoft.com/office/powerpoint/2010/main" val="3359486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EOLWD employment by industry top town employers</a:t>
            </a:r>
            <a:br>
              <a:rPr lang="en-US" dirty="0">
                <a:ea typeface="Calibri"/>
                <a:cs typeface="+mn-lt"/>
              </a:rPr>
            </a:br>
            <a:r>
              <a:rPr lang="en-US" dirty="0">
                <a:ea typeface="Calibri"/>
                <a:cs typeface="Calibri"/>
              </a:rPr>
              <a:t>Mass DLS Tax Base</a:t>
            </a:r>
          </a:p>
        </p:txBody>
      </p:sp>
      <p:sp>
        <p:nvSpPr>
          <p:cNvPr id="4" name="Slide Number Placeholder 3"/>
          <p:cNvSpPr>
            <a:spLocks noGrp="1"/>
          </p:cNvSpPr>
          <p:nvPr>
            <p:ph type="sldNum" sz="quarter" idx="5"/>
          </p:nvPr>
        </p:nvSpPr>
        <p:spPr/>
        <p:txBody>
          <a:bodyPr/>
          <a:lstStyle/>
          <a:p>
            <a:fld id="{A7650FEB-6E37-413B-9C31-2FB2CFA89974}" type="slidenum">
              <a:t>18</a:t>
            </a:fld>
            <a:endParaRPr lang="en-US"/>
          </a:p>
        </p:txBody>
      </p:sp>
    </p:spTree>
    <p:extLst>
      <p:ext uri="{BB962C8B-B14F-4D97-AF65-F5344CB8AC3E}">
        <p14:creationId xmlns:p14="http://schemas.microsoft.com/office/powerpoint/2010/main" val="32058356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644AF-C458-875D-9E2A-6155CF29CA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19EB7C-9F47-B99A-D547-8FE42C027A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5EA547-5E04-2062-833C-084D859759A3}"/>
              </a:ext>
            </a:extLst>
          </p:cNvPr>
          <p:cNvSpPr>
            <a:spLocks noGrp="1"/>
          </p:cNvSpPr>
          <p:nvPr>
            <p:ph type="dt" sz="half" idx="10"/>
          </p:nvPr>
        </p:nvSpPr>
        <p:spPr/>
        <p:txBody>
          <a:bodyPr/>
          <a:lstStyle/>
          <a:p>
            <a:fld id="{050C5CD4-C611-4C38-AAF6-D5F9FA894134}" type="datetimeFigureOut">
              <a:rPr lang="en-US" smtClean="0"/>
              <a:t>1/11/2024</a:t>
            </a:fld>
            <a:endParaRPr lang="en-US"/>
          </a:p>
        </p:txBody>
      </p:sp>
      <p:sp>
        <p:nvSpPr>
          <p:cNvPr id="5" name="Footer Placeholder 4">
            <a:extLst>
              <a:ext uri="{FF2B5EF4-FFF2-40B4-BE49-F238E27FC236}">
                <a16:creationId xmlns:a16="http://schemas.microsoft.com/office/drawing/2014/main" id="{D21F4BC3-595A-3549-DE0A-CCCAB3B0E0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7237D8-F7F5-E061-6814-7FD11033ADA2}"/>
              </a:ext>
            </a:extLst>
          </p:cNvPr>
          <p:cNvSpPr>
            <a:spLocks noGrp="1"/>
          </p:cNvSpPr>
          <p:nvPr>
            <p:ph type="sldNum" sz="quarter" idx="12"/>
          </p:nvPr>
        </p:nvSpPr>
        <p:spPr/>
        <p:txBody>
          <a:bodyPr/>
          <a:lstStyle/>
          <a:p>
            <a:fld id="{FFC172AD-B854-476A-8BB2-F8D6A8D7C660}" type="slidenum">
              <a:rPr lang="en-US" smtClean="0"/>
              <a:t>‹#›</a:t>
            </a:fld>
            <a:endParaRPr lang="en-US"/>
          </a:p>
        </p:txBody>
      </p:sp>
    </p:spTree>
    <p:extLst>
      <p:ext uri="{BB962C8B-B14F-4D97-AF65-F5344CB8AC3E}">
        <p14:creationId xmlns:p14="http://schemas.microsoft.com/office/powerpoint/2010/main" val="30792207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9D656-0343-CB18-708A-60375E1C7D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7033A10-F4C4-1EDF-EB6C-F3F1AD6912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F11992-B24B-4391-CA29-06944314F4BF}"/>
              </a:ext>
            </a:extLst>
          </p:cNvPr>
          <p:cNvSpPr>
            <a:spLocks noGrp="1"/>
          </p:cNvSpPr>
          <p:nvPr>
            <p:ph type="dt" sz="half" idx="10"/>
          </p:nvPr>
        </p:nvSpPr>
        <p:spPr/>
        <p:txBody>
          <a:bodyPr/>
          <a:lstStyle/>
          <a:p>
            <a:fld id="{050C5CD4-C611-4C38-AAF6-D5F9FA894134}" type="datetimeFigureOut">
              <a:rPr lang="en-US" smtClean="0"/>
              <a:t>1/11/2024</a:t>
            </a:fld>
            <a:endParaRPr lang="en-US"/>
          </a:p>
        </p:txBody>
      </p:sp>
      <p:sp>
        <p:nvSpPr>
          <p:cNvPr id="5" name="Footer Placeholder 4">
            <a:extLst>
              <a:ext uri="{FF2B5EF4-FFF2-40B4-BE49-F238E27FC236}">
                <a16:creationId xmlns:a16="http://schemas.microsoft.com/office/drawing/2014/main" id="{CA6A5436-393C-D178-FD3C-0CED9A122F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C5F8C7-EE01-AC59-86F7-C36954DE4FDC}"/>
              </a:ext>
            </a:extLst>
          </p:cNvPr>
          <p:cNvSpPr>
            <a:spLocks noGrp="1"/>
          </p:cNvSpPr>
          <p:nvPr>
            <p:ph type="sldNum" sz="quarter" idx="12"/>
          </p:nvPr>
        </p:nvSpPr>
        <p:spPr/>
        <p:txBody>
          <a:bodyPr/>
          <a:lstStyle/>
          <a:p>
            <a:fld id="{FFC172AD-B854-476A-8BB2-F8D6A8D7C660}" type="slidenum">
              <a:rPr lang="en-US" smtClean="0"/>
              <a:t>‹#›</a:t>
            </a:fld>
            <a:endParaRPr lang="en-US"/>
          </a:p>
        </p:txBody>
      </p:sp>
    </p:spTree>
    <p:extLst>
      <p:ext uri="{BB962C8B-B14F-4D97-AF65-F5344CB8AC3E}">
        <p14:creationId xmlns:p14="http://schemas.microsoft.com/office/powerpoint/2010/main" val="2097799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D94AEA-41A8-A701-652B-870A498E391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D657E6-B1FE-770A-6B01-D65E997382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7713A1-38B7-57AF-80F8-8C2F8BF3D7AD}"/>
              </a:ext>
            </a:extLst>
          </p:cNvPr>
          <p:cNvSpPr>
            <a:spLocks noGrp="1"/>
          </p:cNvSpPr>
          <p:nvPr>
            <p:ph type="dt" sz="half" idx="10"/>
          </p:nvPr>
        </p:nvSpPr>
        <p:spPr/>
        <p:txBody>
          <a:bodyPr/>
          <a:lstStyle/>
          <a:p>
            <a:fld id="{050C5CD4-C611-4C38-AAF6-D5F9FA894134}" type="datetimeFigureOut">
              <a:rPr lang="en-US" smtClean="0"/>
              <a:t>1/11/2024</a:t>
            </a:fld>
            <a:endParaRPr lang="en-US"/>
          </a:p>
        </p:txBody>
      </p:sp>
      <p:sp>
        <p:nvSpPr>
          <p:cNvPr id="5" name="Footer Placeholder 4">
            <a:extLst>
              <a:ext uri="{FF2B5EF4-FFF2-40B4-BE49-F238E27FC236}">
                <a16:creationId xmlns:a16="http://schemas.microsoft.com/office/drawing/2014/main" id="{8B8C29B6-C457-953E-BB78-E4DD056899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B17F0B-DEBD-C0BE-FEA3-63D690173FCC}"/>
              </a:ext>
            </a:extLst>
          </p:cNvPr>
          <p:cNvSpPr>
            <a:spLocks noGrp="1"/>
          </p:cNvSpPr>
          <p:nvPr>
            <p:ph type="sldNum" sz="quarter" idx="12"/>
          </p:nvPr>
        </p:nvSpPr>
        <p:spPr/>
        <p:txBody>
          <a:bodyPr/>
          <a:lstStyle/>
          <a:p>
            <a:fld id="{FFC172AD-B854-476A-8BB2-F8D6A8D7C660}" type="slidenum">
              <a:rPr lang="en-US" smtClean="0"/>
              <a:t>‹#›</a:t>
            </a:fld>
            <a:endParaRPr lang="en-US"/>
          </a:p>
        </p:txBody>
      </p:sp>
    </p:spTree>
    <p:extLst>
      <p:ext uri="{BB962C8B-B14F-4D97-AF65-F5344CB8AC3E}">
        <p14:creationId xmlns:p14="http://schemas.microsoft.com/office/powerpoint/2010/main" val="1369904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7352A-F72E-D167-0255-78784B0ACB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55E699-DD2E-1083-8DF8-B4FEAF2A66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AB7E89-AFDC-E284-F711-71B702AF49F2}"/>
              </a:ext>
            </a:extLst>
          </p:cNvPr>
          <p:cNvSpPr>
            <a:spLocks noGrp="1"/>
          </p:cNvSpPr>
          <p:nvPr>
            <p:ph type="dt" sz="half" idx="10"/>
          </p:nvPr>
        </p:nvSpPr>
        <p:spPr/>
        <p:txBody>
          <a:bodyPr/>
          <a:lstStyle/>
          <a:p>
            <a:fld id="{050C5CD4-C611-4C38-AAF6-D5F9FA894134}" type="datetimeFigureOut">
              <a:rPr lang="en-US" smtClean="0"/>
              <a:t>1/11/2024</a:t>
            </a:fld>
            <a:endParaRPr lang="en-US"/>
          </a:p>
        </p:txBody>
      </p:sp>
      <p:sp>
        <p:nvSpPr>
          <p:cNvPr id="5" name="Footer Placeholder 4">
            <a:extLst>
              <a:ext uri="{FF2B5EF4-FFF2-40B4-BE49-F238E27FC236}">
                <a16:creationId xmlns:a16="http://schemas.microsoft.com/office/drawing/2014/main" id="{EB5DA623-AFF1-3BF9-2790-7522F52CE8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E3AC35-4066-4D64-A32C-CF0B5C1E9BAA}"/>
              </a:ext>
            </a:extLst>
          </p:cNvPr>
          <p:cNvSpPr>
            <a:spLocks noGrp="1"/>
          </p:cNvSpPr>
          <p:nvPr>
            <p:ph type="sldNum" sz="quarter" idx="12"/>
          </p:nvPr>
        </p:nvSpPr>
        <p:spPr/>
        <p:txBody>
          <a:bodyPr/>
          <a:lstStyle/>
          <a:p>
            <a:fld id="{FFC172AD-B854-476A-8BB2-F8D6A8D7C660}" type="slidenum">
              <a:rPr lang="en-US" smtClean="0"/>
              <a:t>‹#›</a:t>
            </a:fld>
            <a:endParaRPr lang="en-US"/>
          </a:p>
        </p:txBody>
      </p:sp>
    </p:spTree>
    <p:extLst>
      <p:ext uri="{BB962C8B-B14F-4D97-AF65-F5344CB8AC3E}">
        <p14:creationId xmlns:p14="http://schemas.microsoft.com/office/powerpoint/2010/main" val="3199110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13225-8F59-C02B-EAE6-320BA53DD96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1D5607-5C94-6F29-B4EE-B77E52373ED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1F42F74-FDC3-3090-7C0E-7799F9D29A29}"/>
              </a:ext>
            </a:extLst>
          </p:cNvPr>
          <p:cNvSpPr>
            <a:spLocks noGrp="1"/>
          </p:cNvSpPr>
          <p:nvPr>
            <p:ph type="dt" sz="half" idx="10"/>
          </p:nvPr>
        </p:nvSpPr>
        <p:spPr/>
        <p:txBody>
          <a:bodyPr/>
          <a:lstStyle/>
          <a:p>
            <a:fld id="{050C5CD4-C611-4C38-AAF6-D5F9FA894134}" type="datetimeFigureOut">
              <a:rPr lang="en-US" smtClean="0"/>
              <a:t>1/11/2024</a:t>
            </a:fld>
            <a:endParaRPr lang="en-US"/>
          </a:p>
        </p:txBody>
      </p:sp>
      <p:sp>
        <p:nvSpPr>
          <p:cNvPr id="5" name="Footer Placeholder 4">
            <a:extLst>
              <a:ext uri="{FF2B5EF4-FFF2-40B4-BE49-F238E27FC236}">
                <a16:creationId xmlns:a16="http://schemas.microsoft.com/office/drawing/2014/main" id="{5ED2D111-E27B-A271-3AA2-3CF2775086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CDBBB7-CA97-8B37-4E9A-9E2A2F963A35}"/>
              </a:ext>
            </a:extLst>
          </p:cNvPr>
          <p:cNvSpPr>
            <a:spLocks noGrp="1"/>
          </p:cNvSpPr>
          <p:nvPr>
            <p:ph type="sldNum" sz="quarter" idx="12"/>
          </p:nvPr>
        </p:nvSpPr>
        <p:spPr/>
        <p:txBody>
          <a:bodyPr/>
          <a:lstStyle/>
          <a:p>
            <a:fld id="{FFC172AD-B854-476A-8BB2-F8D6A8D7C660}" type="slidenum">
              <a:rPr lang="en-US" smtClean="0"/>
              <a:t>‹#›</a:t>
            </a:fld>
            <a:endParaRPr lang="en-US"/>
          </a:p>
        </p:txBody>
      </p:sp>
    </p:spTree>
    <p:extLst>
      <p:ext uri="{BB962C8B-B14F-4D97-AF65-F5344CB8AC3E}">
        <p14:creationId xmlns:p14="http://schemas.microsoft.com/office/powerpoint/2010/main" val="2538083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2D792-C99A-722D-3135-C06B84FAF7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FD9AE2C-FF75-7AFF-124E-C3C5E5D00CC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9AF417-DD7F-FDC6-AAAE-A637056F73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55DF68-4B06-751C-345A-DB4397A0C3AE}"/>
              </a:ext>
            </a:extLst>
          </p:cNvPr>
          <p:cNvSpPr>
            <a:spLocks noGrp="1"/>
          </p:cNvSpPr>
          <p:nvPr>
            <p:ph type="dt" sz="half" idx="10"/>
          </p:nvPr>
        </p:nvSpPr>
        <p:spPr/>
        <p:txBody>
          <a:bodyPr/>
          <a:lstStyle/>
          <a:p>
            <a:fld id="{050C5CD4-C611-4C38-AAF6-D5F9FA894134}" type="datetimeFigureOut">
              <a:rPr lang="en-US" smtClean="0"/>
              <a:t>1/11/2024</a:t>
            </a:fld>
            <a:endParaRPr lang="en-US"/>
          </a:p>
        </p:txBody>
      </p:sp>
      <p:sp>
        <p:nvSpPr>
          <p:cNvPr id="6" name="Footer Placeholder 5">
            <a:extLst>
              <a:ext uri="{FF2B5EF4-FFF2-40B4-BE49-F238E27FC236}">
                <a16:creationId xmlns:a16="http://schemas.microsoft.com/office/drawing/2014/main" id="{AC99D254-A1CB-20CB-45DF-D3B05337D4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A22615-1047-A3DB-BEC3-460FBD2F73FA}"/>
              </a:ext>
            </a:extLst>
          </p:cNvPr>
          <p:cNvSpPr>
            <a:spLocks noGrp="1"/>
          </p:cNvSpPr>
          <p:nvPr>
            <p:ph type="sldNum" sz="quarter" idx="12"/>
          </p:nvPr>
        </p:nvSpPr>
        <p:spPr/>
        <p:txBody>
          <a:bodyPr/>
          <a:lstStyle/>
          <a:p>
            <a:fld id="{FFC172AD-B854-476A-8BB2-F8D6A8D7C660}" type="slidenum">
              <a:rPr lang="en-US" smtClean="0"/>
              <a:t>‹#›</a:t>
            </a:fld>
            <a:endParaRPr lang="en-US"/>
          </a:p>
        </p:txBody>
      </p:sp>
    </p:spTree>
    <p:extLst>
      <p:ext uri="{BB962C8B-B14F-4D97-AF65-F5344CB8AC3E}">
        <p14:creationId xmlns:p14="http://schemas.microsoft.com/office/powerpoint/2010/main" val="2240072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730FE-AA3C-3148-9B5A-89F1DFD414F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034A2C-DA6D-FF76-F2A5-34E93652D4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011D96-283A-05D6-D27B-36E8DC6904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E7F4A4F-D84E-B26A-AA26-A313F18827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61A1DF-0BA2-52D5-CDA9-896A40FE927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5BB78D-20C1-EB27-EF85-770BE3FDB83E}"/>
              </a:ext>
            </a:extLst>
          </p:cNvPr>
          <p:cNvSpPr>
            <a:spLocks noGrp="1"/>
          </p:cNvSpPr>
          <p:nvPr>
            <p:ph type="dt" sz="half" idx="10"/>
          </p:nvPr>
        </p:nvSpPr>
        <p:spPr/>
        <p:txBody>
          <a:bodyPr/>
          <a:lstStyle/>
          <a:p>
            <a:fld id="{050C5CD4-C611-4C38-AAF6-D5F9FA894134}" type="datetimeFigureOut">
              <a:rPr lang="en-US" smtClean="0"/>
              <a:t>1/11/2024</a:t>
            </a:fld>
            <a:endParaRPr lang="en-US"/>
          </a:p>
        </p:txBody>
      </p:sp>
      <p:sp>
        <p:nvSpPr>
          <p:cNvPr id="8" name="Footer Placeholder 7">
            <a:extLst>
              <a:ext uri="{FF2B5EF4-FFF2-40B4-BE49-F238E27FC236}">
                <a16:creationId xmlns:a16="http://schemas.microsoft.com/office/drawing/2014/main" id="{EFCBB976-31E8-FF1D-2DD1-0A5BBC4D91F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0F926C8-5BC0-2B47-8BC5-9D027B13F419}"/>
              </a:ext>
            </a:extLst>
          </p:cNvPr>
          <p:cNvSpPr>
            <a:spLocks noGrp="1"/>
          </p:cNvSpPr>
          <p:nvPr>
            <p:ph type="sldNum" sz="quarter" idx="12"/>
          </p:nvPr>
        </p:nvSpPr>
        <p:spPr/>
        <p:txBody>
          <a:bodyPr/>
          <a:lstStyle/>
          <a:p>
            <a:fld id="{FFC172AD-B854-476A-8BB2-F8D6A8D7C660}" type="slidenum">
              <a:rPr lang="en-US" smtClean="0"/>
              <a:t>‹#›</a:t>
            </a:fld>
            <a:endParaRPr lang="en-US"/>
          </a:p>
        </p:txBody>
      </p:sp>
    </p:spTree>
    <p:extLst>
      <p:ext uri="{BB962C8B-B14F-4D97-AF65-F5344CB8AC3E}">
        <p14:creationId xmlns:p14="http://schemas.microsoft.com/office/powerpoint/2010/main" val="414376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1661E-EC13-0F11-FE48-5F0577BD91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BDA7DC7-0863-2410-A7DB-2FF12A02CF1F}"/>
              </a:ext>
            </a:extLst>
          </p:cNvPr>
          <p:cNvSpPr>
            <a:spLocks noGrp="1"/>
          </p:cNvSpPr>
          <p:nvPr>
            <p:ph type="dt" sz="half" idx="10"/>
          </p:nvPr>
        </p:nvSpPr>
        <p:spPr/>
        <p:txBody>
          <a:bodyPr/>
          <a:lstStyle/>
          <a:p>
            <a:fld id="{050C5CD4-C611-4C38-AAF6-D5F9FA894134}" type="datetimeFigureOut">
              <a:rPr lang="en-US" smtClean="0"/>
              <a:t>1/11/2024</a:t>
            </a:fld>
            <a:endParaRPr lang="en-US"/>
          </a:p>
        </p:txBody>
      </p:sp>
      <p:sp>
        <p:nvSpPr>
          <p:cNvPr id="4" name="Footer Placeholder 3">
            <a:extLst>
              <a:ext uri="{FF2B5EF4-FFF2-40B4-BE49-F238E27FC236}">
                <a16:creationId xmlns:a16="http://schemas.microsoft.com/office/drawing/2014/main" id="{C0901A8A-4E42-6FA0-A874-ECF8146E07D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C8D3A19-4A6A-5E04-5A77-00B6330579E9}"/>
              </a:ext>
            </a:extLst>
          </p:cNvPr>
          <p:cNvSpPr>
            <a:spLocks noGrp="1"/>
          </p:cNvSpPr>
          <p:nvPr>
            <p:ph type="sldNum" sz="quarter" idx="12"/>
          </p:nvPr>
        </p:nvSpPr>
        <p:spPr/>
        <p:txBody>
          <a:bodyPr/>
          <a:lstStyle/>
          <a:p>
            <a:fld id="{FFC172AD-B854-476A-8BB2-F8D6A8D7C660}" type="slidenum">
              <a:rPr lang="en-US" smtClean="0"/>
              <a:t>‹#›</a:t>
            </a:fld>
            <a:endParaRPr lang="en-US"/>
          </a:p>
        </p:txBody>
      </p:sp>
    </p:spTree>
    <p:extLst>
      <p:ext uri="{BB962C8B-B14F-4D97-AF65-F5344CB8AC3E}">
        <p14:creationId xmlns:p14="http://schemas.microsoft.com/office/powerpoint/2010/main" val="1010244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4E4A0F-8A5C-454D-301C-4DE8F7CCB8D0}"/>
              </a:ext>
            </a:extLst>
          </p:cNvPr>
          <p:cNvSpPr>
            <a:spLocks noGrp="1"/>
          </p:cNvSpPr>
          <p:nvPr>
            <p:ph type="dt" sz="half" idx="10"/>
          </p:nvPr>
        </p:nvSpPr>
        <p:spPr/>
        <p:txBody>
          <a:bodyPr/>
          <a:lstStyle/>
          <a:p>
            <a:fld id="{050C5CD4-C611-4C38-AAF6-D5F9FA894134}" type="datetimeFigureOut">
              <a:rPr lang="en-US" smtClean="0"/>
              <a:t>1/11/2024</a:t>
            </a:fld>
            <a:endParaRPr lang="en-US"/>
          </a:p>
        </p:txBody>
      </p:sp>
      <p:sp>
        <p:nvSpPr>
          <p:cNvPr id="3" name="Footer Placeholder 2">
            <a:extLst>
              <a:ext uri="{FF2B5EF4-FFF2-40B4-BE49-F238E27FC236}">
                <a16:creationId xmlns:a16="http://schemas.microsoft.com/office/drawing/2014/main" id="{1A959ED3-8BB5-CDA1-CDE2-D8D091F2DF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3A4BC9B-DC74-69AF-8D81-AB9D02E73D9C}"/>
              </a:ext>
            </a:extLst>
          </p:cNvPr>
          <p:cNvSpPr>
            <a:spLocks noGrp="1"/>
          </p:cNvSpPr>
          <p:nvPr>
            <p:ph type="sldNum" sz="quarter" idx="12"/>
          </p:nvPr>
        </p:nvSpPr>
        <p:spPr/>
        <p:txBody>
          <a:bodyPr/>
          <a:lstStyle/>
          <a:p>
            <a:fld id="{FFC172AD-B854-476A-8BB2-F8D6A8D7C660}" type="slidenum">
              <a:rPr lang="en-US" smtClean="0"/>
              <a:t>‹#›</a:t>
            </a:fld>
            <a:endParaRPr lang="en-US"/>
          </a:p>
        </p:txBody>
      </p:sp>
    </p:spTree>
    <p:extLst>
      <p:ext uri="{BB962C8B-B14F-4D97-AF65-F5344CB8AC3E}">
        <p14:creationId xmlns:p14="http://schemas.microsoft.com/office/powerpoint/2010/main" val="4198669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7AA61-686F-A375-C6F2-74C20666B0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41A8382-4F10-68FE-0FEF-D87CD68A38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9960481-531D-3768-5723-EFA45B2684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E63399-E429-CAC7-7577-D78D8E5425CE}"/>
              </a:ext>
            </a:extLst>
          </p:cNvPr>
          <p:cNvSpPr>
            <a:spLocks noGrp="1"/>
          </p:cNvSpPr>
          <p:nvPr>
            <p:ph type="dt" sz="half" idx="10"/>
          </p:nvPr>
        </p:nvSpPr>
        <p:spPr/>
        <p:txBody>
          <a:bodyPr/>
          <a:lstStyle/>
          <a:p>
            <a:fld id="{050C5CD4-C611-4C38-AAF6-D5F9FA894134}" type="datetimeFigureOut">
              <a:rPr lang="en-US" smtClean="0"/>
              <a:t>1/11/2024</a:t>
            </a:fld>
            <a:endParaRPr lang="en-US"/>
          </a:p>
        </p:txBody>
      </p:sp>
      <p:sp>
        <p:nvSpPr>
          <p:cNvPr id="6" name="Footer Placeholder 5">
            <a:extLst>
              <a:ext uri="{FF2B5EF4-FFF2-40B4-BE49-F238E27FC236}">
                <a16:creationId xmlns:a16="http://schemas.microsoft.com/office/drawing/2014/main" id="{E878A770-7013-37AC-328A-C43B1F9A45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0932754-A89F-04B4-0633-90723C4BA93E}"/>
              </a:ext>
            </a:extLst>
          </p:cNvPr>
          <p:cNvSpPr>
            <a:spLocks noGrp="1"/>
          </p:cNvSpPr>
          <p:nvPr>
            <p:ph type="sldNum" sz="quarter" idx="12"/>
          </p:nvPr>
        </p:nvSpPr>
        <p:spPr/>
        <p:txBody>
          <a:bodyPr/>
          <a:lstStyle/>
          <a:p>
            <a:fld id="{FFC172AD-B854-476A-8BB2-F8D6A8D7C660}" type="slidenum">
              <a:rPr lang="en-US" smtClean="0"/>
              <a:t>‹#›</a:t>
            </a:fld>
            <a:endParaRPr lang="en-US"/>
          </a:p>
        </p:txBody>
      </p:sp>
    </p:spTree>
    <p:extLst>
      <p:ext uri="{BB962C8B-B14F-4D97-AF65-F5344CB8AC3E}">
        <p14:creationId xmlns:p14="http://schemas.microsoft.com/office/powerpoint/2010/main" val="423203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A8213-7402-2EF5-E927-35ED50D641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03929F8-6DFF-716E-7072-823CFADC18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1F2FBB6-4EBD-7DF1-800E-F7377F38ED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D29ED0-F97C-8307-7388-94AE4195C996}"/>
              </a:ext>
            </a:extLst>
          </p:cNvPr>
          <p:cNvSpPr>
            <a:spLocks noGrp="1"/>
          </p:cNvSpPr>
          <p:nvPr>
            <p:ph type="dt" sz="half" idx="10"/>
          </p:nvPr>
        </p:nvSpPr>
        <p:spPr/>
        <p:txBody>
          <a:bodyPr/>
          <a:lstStyle/>
          <a:p>
            <a:fld id="{050C5CD4-C611-4C38-AAF6-D5F9FA894134}" type="datetimeFigureOut">
              <a:rPr lang="en-US" smtClean="0"/>
              <a:t>1/11/2024</a:t>
            </a:fld>
            <a:endParaRPr lang="en-US"/>
          </a:p>
        </p:txBody>
      </p:sp>
      <p:sp>
        <p:nvSpPr>
          <p:cNvPr id="6" name="Footer Placeholder 5">
            <a:extLst>
              <a:ext uri="{FF2B5EF4-FFF2-40B4-BE49-F238E27FC236}">
                <a16:creationId xmlns:a16="http://schemas.microsoft.com/office/drawing/2014/main" id="{3B72E8A9-E02B-60FA-E6A3-0E79675FA3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47D9E7-041C-602C-8A58-8F3AB6A3073C}"/>
              </a:ext>
            </a:extLst>
          </p:cNvPr>
          <p:cNvSpPr>
            <a:spLocks noGrp="1"/>
          </p:cNvSpPr>
          <p:nvPr>
            <p:ph type="sldNum" sz="quarter" idx="12"/>
          </p:nvPr>
        </p:nvSpPr>
        <p:spPr/>
        <p:txBody>
          <a:bodyPr/>
          <a:lstStyle/>
          <a:p>
            <a:fld id="{FFC172AD-B854-476A-8BB2-F8D6A8D7C660}" type="slidenum">
              <a:rPr lang="en-US" smtClean="0"/>
              <a:t>‹#›</a:t>
            </a:fld>
            <a:endParaRPr lang="en-US"/>
          </a:p>
        </p:txBody>
      </p:sp>
    </p:spTree>
    <p:extLst>
      <p:ext uri="{BB962C8B-B14F-4D97-AF65-F5344CB8AC3E}">
        <p14:creationId xmlns:p14="http://schemas.microsoft.com/office/powerpoint/2010/main" val="4067432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688496-B073-F026-25E9-EEFFA1ED33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912A1D-9B2C-8175-99B9-6E06424F5C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576D64-8236-41ED-A225-5F40D23286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0C5CD4-C611-4C38-AAF6-D5F9FA894134}" type="datetimeFigureOut">
              <a:rPr lang="en-US" smtClean="0"/>
              <a:t>1/11/2024</a:t>
            </a:fld>
            <a:endParaRPr lang="en-US"/>
          </a:p>
        </p:txBody>
      </p:sp>
      <p:sp>
        <p:nvSpPr>
          <p:cNvPr id="5" name="Footer Placeholder 4">
            <a:extLst>
              <a:ext uri="{FF2B5EF4-FFF2-40B4-BE49-F238E27FC236}">
                <a16:creationId xmlns:a16="http://schemas.microsoft.com/office/drawing/2014/main" id="{20BB5444-C994-895C-7A2B-AB60469434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F7E6E41-F991-31A6-3677-D4FD40F7FD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C172AD-B854-476A-8BB2-F8D6A8D7C660}" type="slidenum">
              <a:rPr lang="en-US" smtClean="0"/>
              <a:t>‹#›</a:t>
            </a:fld>
            <a:endParaRPr lang="en-US"/>
          </a:p>
        </p:txBody>
      </p:sp>
    </p:spTree>
    <p:extLst>
      <p:ext uri="{BB962C8B-B14F-4D97-AF65-F5344CB8AC3E}">
        <p14:creationId xmlns:p14="http://schemas.microsoft.com/office/powerpoint/2010/main" val="1946217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4.sv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4.sv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9.sv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18.png"/><Relationship Id="rId7" Type="http://schemas.openxmlformats.org/officeDocument/2006/relationships/diagramQuickStyle" Target="../diagrams/quickStyle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Layout" Target="../diagrams/layout2.xml"/><Relationship Id="rId11" Type="http://schemas.openxmlformats.org/officeDocument/2006/relationships/image" Target="../media/image2.png"/><Relationship Id="rId5" Type="http://schemas.openxmlformats.org/officeDocument/2006/relationships/diagramData" Target="../diagrams/data2.xml"/><Relationship Id="rId10" Type="http://schemas.openxmlformats.org/officeDocument/2006/relationships/image" Target="../media/image1.png"/><Relationship Id="rId4" Type="http://schemas.openxmlformats.org/officeDocument/2006/relationships/image" Target="../media/image19.svg"/><Relationship Id="rId9" Type="http://schemas.microsoft.com/office/2007/relationships/diagramDrawing" Target="../diagrams/drawing2.xml"/></Relationships>
</file>

<file path=ppt/slides/_rels/slide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5.png"/><Relationship Id="rId7"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hyperlink" Target="https://profiles.doe.mass.edu/profiles/student.aspx?orgcode=00830000&amp;orgtypecode=5&amp;" TargetMode="External"/><Relationship Id="rId4" Type="http://schemas.openxmlformats.org/officeDocument/2006/relationships/image" Target="../media/image26.sv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30.sv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30.sv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30.sv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33.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34.jpeg"/></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2.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0.sv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2.png"/><Relationship Id="rId2" Type="http://schemas.openxmlformats.org/officeDocument/2006/relationships/image" Target="../media/image41.jp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2.jpg"/><Relationship Id="rId4" Type="http://schemas.openxmlformats.org/officeDocument/2006/relationships/image" Target="../media/image40.svg"/></Relationships>
</file>

<file path=ppt/slides/_rels/slide2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3.xml"/><Relationship Id="rId7" Type="http://schemas.openxmlformats.org/officeDocument/2006/relationships/image" Target="../media/image1.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4.xml"/><Relationship Id="rId7" Type="http://schemas.openxmlformats.org/officeDocument/2006/relationships/image" Target="../media/image1.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miro.com/app/board/uXjVN7NpdTk=/"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44.svg"/></Relationships>
</file>

<file path=ppt/slides/_rels/slide27.xml.rels><?xml version="1.0" encoding="UTF-8" standalone="yes"?>
<Relationships xmlns="http://schemas.openxmlformats.org/package/2006/relationships"><Relationship Id="rId3" Type="http://schemas.openxmlformats.org/officeDocument/2006/relationships/hyperlink" Target="https://oldcolonyplanning.org/east-bridgewater-master-plan/" TargetMode="External"/><Relationship Id="rId7" Type="http://schemas.openxmlformats.org/officeDocument/2006/relationships/image" Target="../media/image2.png"/><Relationship Id="rId2" Type="http://schemas.openxmlformats.org/officeDocument/2006/relationships/hyperlink" Target="mailto:rdugan@ocpcrpa.org" TargetMode="Externa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hyperlink" Target="mailto:cseelig@eastbridgewaterma.gov" TargetMode="Externa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Layout" Target="../diagrams/layout1.xml"/><Relationship Id="rId7" Type="http://schemas.openxmlformats.org/officeDocument/2006/relationships/image" Target="../media/image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640D1-9D5E-722A-371A-D2B8D7CEBF45}"/>
              </a:ext>
            </a:extLst>
          </p:cNvPr>
          <p:cNvSpPr>
            <a:spLocks noGrp="1"/>
          </p:cNvSpPr>
          <p:nvPr>
            <p:ph type="ctrTitle"/>
          </p:nvPr>
        </p:nvSpPr>
        <p:spPr>
          <a:xfrm>
            <a:off x="1524000" y="1895249"/>
            <a:ext cx="9144000" cy="2387600"/>
          </a:xfrm>
        </p:spPr>
        <p:txBody>
          <a:bodyPr/>
          <a:lstStyle/>
          <a:p>
            <a:r>
              <a:rPr lang="en-US" dirty="0"/>
              <a:t>East Bridgewater </a:t>
            </a:r>
            <a:br>
              <a:rPr lang="en-US" dirty="0"/>
            </a:br>
            <a:r>
              <a:rPr lang="en-US" dirty="0"/>
              <a:t>2024-2034 Master Plan</a:t>
            </a:r>
          </a:p>
        </p:txBody>
      </p:sp>
      <p:sp>
        <p:nvSpPr>
          <p:cNvPr id="3" name="Subtitle 2">
            <a:extLst>
              <a:ext uri="{FF2B5EF4-FFF2-40B4-BE49-F238E27FC236}">
                <a16:creationId xmlns:a16="http://schemas.microsoft.com/office/drawing/2014/main" id="{86996603-566D-C6B4-3BA6-F42CEB32FE14}"/>
              </a:ext>
            </a:extLst>
          </p:cNvPr>
          <p:cNvSpPr>
            <a:spLocks noGrp="1"/>
          </p:cNvSpPr>
          <p:nvPr>
            <p:ph type="subTitle" idx="1"/>
          </p:nvPr>
        </p:nvSpPr>
        <p:spPr>
          <a:xfrm>
            <a:off x="1524000" y="4908324"/>
            <a:ext cx="9144000" cy="1655762"/>
          </a:xfrm>
        </p:spPr>
        <p:txBody>
          <a:bodyPr vert="horz" lIns="91440" tIns="45720" rIns="91440" bIns="45720" rtlCol="0" anchor="t">
            <a:normAutofit/>
          </a:bodyPr>
          <a:lstStyle/>
          <a:p>
            <a:r>
              <a:rPr lang="en-US" sz="4000" dirty="0"/>
              <a:t>Discovery Workshop </a:t>
            </a:r>
            <a:endParaRPr lang="en-US" sz="4000">
              <a:cs typeface="Calibri"/>
            </a:endParaRPr>
          </a:p>
          <a:p>
            <a:r>
              <a:rPr lang="en-US" dirty="0"/>
              <a:t>Rhiannon Dugan, Senior Comprehensive Planner OCPC</a:t>
            </a:r>
          </a:p>
          <a:p>
            <a:r>
              <a:rPr lang="en-US" dirty="0"/>
              <a:t>rdugan@ocpcrpa.com</a:t>
            </a:r>
          </a:p>
        </p:txBody>
      </p:sp>
      <p:pic>
        <p:nvPicPr>
          <p:cNvPr id="4" name="Picture 3" descr="A yellow circle with a blue and yellow circle with a group of people in a red headdress and a blue and yellow circle with white text&#10;&#10;Description automatically generated">
            <a:extLst>
              <a:ext uri="{FF2B5EF4-FFF2-40B4-BE49-F238E27FC236}">
                <a16:creationId xmlns:a16="http://schemas.microsoft.com/office/drawing/2014/main" id="{99393097-FED5-F41A-7FC3-391BC8C0EFF8}"/>
              </a:ext>
            </a:extLst>
          </p:cNvPr>
          <p:cNvPicPr>
            <a:picLocks noChangeAspect="1"/>
          </p:cNvPicPr>
          <p:nvPr/>
        </p:nvPicPr>
        <p:blipFill>
          <a:blip r:embed="rId2"/>
          <a:stretch>
            <a:fillRect/>
          </a:stretch>
        </p:blipFill>
        <p:spPr>
          <a:xfrm>
            <a:off x="6642705" y="542539"/>
            <a:ext cx="1724915" cy="1753137"/>
          </a:xfrm>
          <a:prstGeom prst="rect">
            <a:avLst/>
          </a:prstGeom>
        </p:spPr>
      </p:pic>
      <p:pic>
        <p:nvPicPr>
          <p:cNvPr id="5" name="Picture 4" descr="A logo with a landscape and trees&#10;&#10;Description automatically generated">
            <a:extLst>
              <a:ext uri="{FF2B5EF4-FFF2-40B4-BE49-F238E27FC236}">
                <a16:creationId xmlns:a16="http://schemas.microsoft.com/office/drawing/2014/main" id="{1A16DD9F-061E-5FBC-6E54-BAB541F434F9}"/>
              </a:ext>
            </a:extLst>
          </p:cNvPr>
          <p:cNvPicPr>
            <a:picLocks noChangeAspect="1"/>
          </p:cNvPicPr>
          <p:nvPr/>
        </p:nvPicPr>
        <p:blipFill>
          <a:blip r:embed="rId3"/>
          <a:stretch>
            <a:fillRect/>
          </a:stretch>
        </p:blipFill>
        <p:spPr>
          <a:xfrm>
            <a:off x="3474690" y="245771"/>
            <a:ext cx="2475350" cy="2453886"/>
          </a:xfrm>
          <a:prstGeom prst="rect">
            <a:avLst/>
          </a:prstGeom>
        </p:spPr>
      </p:pic>
    </p:spTree>
    <p:extLst>
      <p:ext uri="{BB962C8B-B14F-4D97-AF65-F5344CB8AC3E}">
        <p14:creationId xmlns:p14="http://schemas.microsoft.com/office/powerpoint/2010/main" val="3286038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F9FCA9DE-00AC-88A7-3672-1F780445798F}"/>
              </a:ext>
            </a:extLst>
          </p:cNvPr>
          <p:cNvSpPr/>
          <p:nvPr/>
        </p:nvSpPr>
        <p:spPr>
          <a:xfrm>
            <a:off x="5478693" y="23018"/>
            <a:ext cx="5602014" cy="5780689"/>
          </a:xfrm>
          <a:prstGeom prst="ellips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8" name="Oval 7">
            <a:extLst>
              <a:ext uri="{FF2B5EF4-FFF2-40B4-BE49-F238E27FC236}">
                <a16:creationId xmlns:a16="http://schemas.microsoft.com/office/drawing/2014/main" id="{6F68A060-A452-D9AE-50DE-D5CB98F32BB6}"/>
              </a:ext>
            </a:extLst>
          </p:cNvPr>
          <p:cNvSpPr/>
          <p:nvPr/>
        </p:nvSpPr>
        <p:spPr>
          <a:xfrm>
            <a:off x="1237769" y="694616"/>
            <a:ext cx="5602014" cy="5780689"/>
          </a:xfrm>
          <a:prstGeom prst="ellipse">
            <a:avLst/>
          </a:prstGeom>
          <a:solidFill>
            <a:schemeClr val="accent2">
              <a:lumMod val="20000"/>
              <a:lumOff val="80000"/>
            </a:schemeClr>
          </a:solid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a:p>
        </p:txBody>
      </p:sp>
      <p:sp>
        <p:nvSpPr>
          <p:cNvPr id="2" name="Title 1">
            <a:extLst>
              <a:ext uri="{FF2B5EF4-FFF2-40B4-BE49-F238E27FC236}">
                <a16:creationId xmlns:a16="http://schemas.microsoft.com/office/drawing/2014/main" id="{35AEF51A-BB18-E8D0-8580-0F57F544F85E}"/>
              </a:ext>
            </a:extLst>
          </p:cNvPr>
          <p:cNvSpPr>
            <a:spLocks noGrp="1"/>
          </p:cNvSpPr>
          <p:nvPr>
            <p:ph type="title"/>
          </p:nvPr>
        </p:nvSpPr>
        <p:spPr>
          <a:xfrm>
            <a:off x="2062157" y="2913362"/>
            <a:ext cx="3953238" cy="1325563"/>
          </a:xfrm>
        </p:spPr>
        <p:txBody>
          <a:bodyPr>
            <a:normAutofit fontScale="90000"/>
          </a:bodyPr>
          <a:lstStyle/>
          <a:p>
            <a:r>
              <a:rPr lang="en-US" sz="16600" dirty="0"/>
              <a:t>Data</a:t>
            </a:r>
            <a:endParaRPr lang="en-US" sz="16600" dirty="0">
              <a:cs typeface="Calibri Light"/>
            </a:endParaRPr>
          </a:p>
        </p:txBody>
      </p:sp>
      <p:pic>
        <p:nvPicPr>
          <p:cNvPr id="5" name="Graphic 4" descr="Statistics outline">
            <a:extLst>
              <a:ext uri="{FF2B5EF4-FFF2-40B4-BE49-F238E27FC236}">
                <a16:creationId xmlns:a16="http://schemas.microsoft.com/office/drawing/2014/main" id="{4D6336DC-BE1F-85EE-1950-B034B61E2BA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39783" y="1128942"/>
            <a:ext cx="3274551" cy="3274551"/>
          </a:xfrm>
          <a:prstGeom prst="rect">
            <a:avLst/>
          </a:prstGeom>
        </p:spPr>
      </p:pic>
    </p:spTree>
    <p:extLst>
      <p:ext uri="{BB962C8B-B14F-4D97-AF65-F5344CB8AC3E}">
        <p14:creationId xmlns:p14="http://schemas.microsoft.com/office/powerpoint/2010/main" val="3770968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336C3-588A-5C65-0B39-65AE15E49E9E}"/>
              </a:ext>
            </a:extLst>
          </p:cNvPr>
          <p:cNvSpPr>
            <a:spLocks noGrp="1"/>
          </p:cNvSpPr>
          <p:nvPr>
            <p:ph type="title"/>
          </p:nvPr>
        </p:nvSpPr>
        <p:spPr>
          <a:xfrm>
            <a:off x="1026225" y="52654"/>
            <a:ext cx="10515600" cy="1325563"/>
          </a:xfrm>
        </p:spPr>
        <p:txBody>
          <a:bodyPr/>
          <a:lstStyle/>
          <a:p>
            <a:r>
              <a:rPr lang="en-US" b="1" dirty="0"/>
              <a:t>Demographics</a:t>
            </a:r>
          </a:p>
        </p:txBody>
      </p:sp>
      <p:pic>
        <p:nvPicPr>
          <p:cNvPr id="5" name="Content Placeholder 4" descr="A screenshot of a graph&#10;&#10;Description automatically generated">
            <a:extLst>
              <a:ext uri="{FF2B5EF4-FFF2-40B4-BE49-F238E27FC236}">
                <a16:creationId xmlns:a16="http://schemas.microsoft.com/office/drawing/2014/main" id="{D2CDD555-AC20-38D6-7CF6-3F3B130DEFC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362"/>
          <a:stretch/>
        </p:blipFill>
        <p:spPr>
          <a:xfrm>
            <a:off x="1093008" y="1381390"/>
            <a:ext cx="9568245" cy="5273824"/>
          </a:xfrm>
        </p:spPr>
      </p:pic>
      <p:pic>
        <p:nvPicPr>
          <p:cNvPr id="3" name="Graphic 2" descr="Group of people with solid fill">
            <a:extLst>
              <a:ext uri="{FF2B5EF4-FFF2-40B4-BE49-F238E27FC236}">
                <a16:creationId xmlns:a16="http://schemas.microsoft.com/office/drawing/2014/main" id="{39A0AAF2-F321-CFB7-6D4C-EE01CF2E43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4745" y="5494808"/>
            <a:ext cx="1061883" cy="1061883"/>
          </a:xfrm>
          <a:prstGeom prst="rect">
            <a:avLst/>
          </a:prstGeom>
        </p:spPr>
      </p:pic>
      <p:pic>
        <p:nvPicPr>
          <p:cNvPr id="12" name="Picture 11" descr="A yellow circle with a blue and yellow circle with a group of people in a red headdress and a blue and yellow circle with white text&#10;&#10;Description automatically generated">
            <a:extLst>
              <a:ext uri="{FF2B5EF4-FFF2-40B4-BE49-F238E27FC236}">
                <a16:creationId xmlns:a16="http://schemas.microsoft.com/office/drawing/2014/main" id="{4D17742B-11B1-2CF1-653D-7242A4D6FE90}"/>
              </a:ext>
            </a:extLst>
          </p:cNvPr>
          <p:cNvPicPr>
            <a:picLocks noChangeAspect="1"/>
          </p:cNvPicPr>
          <p:nvPr/>
        </p:nvPicPr>
        <p:blipFill>
          <a:blip r:embed="rId5"/>
          <a:stretch>
            <a:fillRect/>
          </a:stretch>
        </p:blipFill>
        <p:spPr>
          <a:xfrm>
            <a:off x="11250083" y="6101056"/>
            <a:ext cx="565587" cy="585645"/>
          </a:xfrm>
          <a:prstGeom prst="rect">
            <a:avLst/>
          </a:prstGeom>
        </p:spPr>
      </p:pic>
      <p:pic>
        <p:nvPicPr>
          <p:cNvPr id="14" name="Picture 13" descr="A logo with a landscape and trees&#10;&#10;Description automatically generated">
            <a:extLst>
              <a:ext uri="{FF2B5EF4-FFF2-40B4-BE49-F238E27FC236}">
                <a16:creationId xmlns:a16="http://schemas.microsoft.com/office/drawing/2014/main" id="{C1C098BF-3F59-3279-8481-CB5C2192292D}"/>
              </a:ext>
            </a:extLst>
          </p:cNvPr>
          <p:cNvPicPr>
            <a:picLocks noChangeAspect="1"/>
          </p:cNvPicPr>
          <p:nvPr/>
        </p:nvPicPr>
        <p:blipFill rotWithShape="1">
          <a:blip r:embed="rId6"/>
          <a:srcRect t="8287" r="546" b="29834"/>
          <a:stretch/>
        </p:blipFill>
        <p:spPr>
          <a:xfrm>
            <a:off x="10392560" y="6105007"/>
            <a:ext cx="1012560" cy="615171"/>
          </a:xfrm>
          <a:prstGeom prst="rect">
            <a:avLst/>
          </a:prstGeom>
        </p:spPr>
      </p:pic>
    </p:spTree>
    <p:extLst>
      <p:ext uri="{BB962C8B-B14F-4D97-AF65-F5344CB8AC3E}">
        <p14:creationId xmlns:p14="http://schemas.microsoft.com/office/powerpoint/2010/main" val="3967407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15719BB-48A7-4AF4-BB91-DC82E0DF72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Freeform: Shape 14">
            <a:extLst>
              <a:ext uri="{FF2B5EF4-FFF2-40B4-BE49-F238E27FC236}">
                <a16:creationId xmlns:a16="http://schemas.microsoft.com/office/drawing/2014/main" id="{10973A55-5440-4A99-B526-B5812E462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6002" cy="6858000"/>
          </a:xfrm>
          <a:custGeom>
            <a:avLst/>
            <a:gdLst>
              <a:gd name="connsiteX0" fmla="*/ 0 w 6096002"/>
              <a:gd name="connsiteY0" fmla="*/ 0 h 6858000"/>
              <a:gd name="connsiteX1" fmla="*/ 4885967 w 6096002"/>
              <a:gd name="connsiteY1" fmla="*/ 0 h 6858000"/>
              <a:gd name="connsiteX2" fmla="*/ 4946007 w 6096002"/>
              <a:gd name="connsiteY2" fmla="*/ 69271 h 6858000"/>
              <a:gd name="connsiteX3" fmla="*/ 6096002 w 6096002"/>
              <a:gd name="connsiteY3" fmla="*/ 3429000 h 6858000"/>
              <a:gd name="connsiteX4" fmla="*/ 4946007 w 6096002"/>
              <a:gd name="connsiteY4" fmla="*/ 6788730 h 6858000"/>
              <a:gd name="connsiteX5" fmla="*/ 4885967 w 6096002"/>
              <a:gd name="connsiteY5" fmla="*/ 6858000 h 6858000"/>
              <a:gd name="connsiteX6" fmla="*/ 0 w 609600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2" h="6858000">
                <a:moveTo>
                  <a:pt x="0" y="0"/>
                </a:moveTo>
                <a:lnTo>
                  <a:pt x="4885967" y="0"/>
                </a:lnTo>
                <a:lnTo>
                  <a:pt x="4946007" y="69271"/>
                </a:lnTo>
                <a:cubicBezTo>
                  <a:pt x="5656533" y="929100"/>
                  <a:pt x="6096002" y="2116944"/>
                  <a:pt x="6096002" y="3429000"/>
                </a:cubicBezTo>
                <a:cubicBezTo>
                  <a:pt x="6096002" y="4741056"/>
                  <a:pt x="5656533" y="5928900"/>
                  <a:pt x="4946007" y="6788730"/>
                </a:cubicBezTo>
                <a:lnTo>
                  <a:pt x="4885967"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A9682493-588A-4D52-98F6-FBBD80C07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5370" cy="6858000"/>
          </a:xfrm>
          <a:custGeom>
            <a:avLst/>
            <a:gdLst>
              <a:gd name="connsiteX0" fmla="*/ 0 w 6085370"/>
              <a:gd name="connsiteY0" fmla="*/ 0 h 6858000"/>
              <a:gd name="connsiteX1" fmla="*/ 4875335 w 6085370"/>
              <a:gd name="connsiteY1" fmla="*/ 0 h 6858000"/>
              <a:gd name="connsiteX2" fmla="*/ 4935375 w 6085370"/>
              <a:gd name="connsiteY2" fmla="*/ 69271 h 6858000"/>
              <a:gd name="connsiteX3" fmla="*/ 6085370 w 6085370"/>
              <a:gd name="connsiteY3" fmla="*/ 3429000 h 6858000"/>
              <a:gd name="connsiteX4" fmla="*/ 4935375 w 6085370"/>
              <a:gd name="connsiteY4" fmla="*/ 6788730 h 6858000"/>
              <a:gd name="connsiteX5" fmla="*/ 4875335 w 6085370"/>
              <a:gd name="connsiteY5" fmla="*/ 6858000 h 6858000"/>
              <a:gd name="connsiteX6" fmla="*/ 0 w 60853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5370" h="6858000">
                <a:moveTo>
                  <a:pt x="0" y="0"/>
                </a:moveTo>
                <a:lnTo>
                  <a:pt x="4875335" y="0"/>
                </a:lnTo>
                <a:lnTo>
                  <a:pt x="4935375" y="69271"/>
                </a:lnTo>
                <a:cubicBezTo>
                  <a:pt x="5645901" y="929100"/>
                  <a:pt x="6085370" y="2116944"/>
                  <a:pt x="6085370" y="3429000"/>
                </a:cubicBezTo>
                <a:cubicBezTo>
                  <a:pt x="6085370" y="4741056"/>
                  <a:pt x="5645901" y="5928900"/>
                  <a:pt x="4935375" y="6788730"/>
                </a:cubicBezTo>
                <a:lnTo>
                  <a:pt x="487533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5BA1904-BA54-0654-9E17-00114C28346F}"/>
              </a:ext>
            </a:extLst>
          </p:cNvPr>
          <p:cNvSpPr>
            <a:spLocks noGrp="1"/>
          </p:cNvSpPr>
          <p:nvPr>
            <p:ph type="title"/>
          </p:nvPr>
        </p:nvSpPr>
        <p:spPr>
          <a:xfrm>
            <a:off x="438913" y="859536"/>
            <a:ext cx="4832802" cy="1170432"/>
          </a:xfrm>
        </p:spPr>
        <p:txBody>
          <a:bodyPr vert="horz" lIns="91440" tIns="45720" rIns="91440" bIns="45720" rtlCol="0" anchor="b">
            <a:normAutofit/>
          </a:bodyPr>
          <a:lstStyle/>
          <a:p>
            <a:r>
              <a:rPr lang="en-US" sz="3400" b="1" dirty="0"/>
              <a:t>Population Trends</a:t>
            </a:r>
            <a:endParaRPr lang="en-US" sz="3400" b="1" dirty="0">
              <a:cs typeface="Calibri Light"/>
            </a:endParaRPr>
          </a:p>
        </p:txBody>
      </p:sp>
      <p:sp>
        <p:nvSpPr>
          <p:cNvPr id="19" name="Rectangle 18">
            <a:extLst>
              <a:ext uri="{FF2B5EF4-FFF2-40B4-BE49-F238E27FC236}">
                <a16:creationId xmlns:a16="http://schemas.microsoft.com/office/drawing/2014/main" id="{FBEC5A7A-ADE4-48D9-B89C-2BA1C91106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03236"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2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92" y="2185062"/>
            <a:ext cx="49377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E96A62A-FE76-5851-B09F-79E52C8BCD1D}"/>
              </a:ext>
            </a:extLst>
          </p:cNvPr>
          <p:cNvSpPr txBox="1"/>
          <p:nvPr/>
        </p:nvSpPr>
        <p:spPr>
          <a:xfrm>
            <a:off x="438912" y="2512611"/>
            <a:ext cx="4832803" cy="3664351"/>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indent="-228600">
              <a:lnSpc>
                <a:spcPct val="90000"/>
              </a:lnSpc>
              <a:spcAft>
                <a:spcPts val="600"/>
              </a:spcAft>
              <a:buFont typeface="Arial" panose="020B0604020202020204" pitchFamily="34" charset="0"/>
              <a:buChar char="•"/>
            </a:pPr>
            <a:endParaRPr lang="en-US" dirty="0">
              <a:ea typeface="Calibri"/>
              <a:cs typeface="Calibri"/>
            </a:endParaRPr>
          </a:p>
        </p:txBody>
      </p:sp>
      <p:pic>
        <p:nvPicPr>
          <p:cNvPr id="8" name="Content Placeholder 4" descr="A screenshot of a graph&#10;&#10;Description automatically generated">
            <a:extLst>
              <a:ext uri="{FF2B5EF4-FFF2-40B4-BE49-F238E27FC236}">
                <a16:creationId xmlns:a16="http://schemas.microsoft.com/office/drawing/2014/main" id="{B01F9AA0-5F7F-E1E3-C94B-0BDB4997996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73700"/>
          <a:stretch/>
        </p:blipFill>
        <p:spPr>
          <a:xfrm>
            <a:off x="6084034" y="1025470"/>
            <a:ext cx="5675150" cy="1576943"/>
          </a:xfrm>
          <a:prstGeom prst="rect">
            <a:avLst/>
          </a:prstGeom>
        </p:spPr>
      </p:pic>
      <p:pic>
        <p:nvPicPr>
          <p:cNvPr id="4" name="Picture 3" descr="A graph showing the growth of population&#10;&#10;Description automatically generated">
            <a:extLst>
              <a:ext uri="{FF2B5EF4-FFF2-40B4-BE49-F238E27FC236}">
                <a16:creationId xmlns:a16="http://schemas.microsoft.com/office/drawing/2014/main" id="{4D776112-959E-E586-9F51-B2EADECB49F7}"/>
              </a:ext>
            </a:extLst>
          </p:cNvPr>
          <p:cNvPicPr>
            <a:picLocks noChangeAspect="1"/>
          </p:cNvPicPr>
          <p:nvPr/>
        </p:nvPicPr>
        <p:blipFill>
          <a:blip r:embed="rId3"/>
          <a:stretch>
            <a:fillRect/>
          </a:stretch>
        </p:blipFill>
        <p:spPr>
          <a:xfrm>
            <a:off x="6391873" y="2690754"/>
            <a:ext cx="5286424" cy="3138310"/>
          </a:xfrm>
          <a:prstGeom prst="rect">
            <a:avLst/>
          </a:prstGeom>
        </p:spPr>
      </p:pic>
      <p:sp>
        <p:nvSpPr>
          <p:cNvPr id="5" name="TextBox 4">
            <a:extLst>
              <a:ext uri="{FF2B5EF4-FFF2-40B4-BE49-F238E27FC236}">
                <a16:creationId xmlns:a16="http://schemas.microsoft.com/office/drawing/2014/main" id="{33FE56BF-D5E4-3CE2-1D56-A15630A6CDF2}"/>
              </a:ext>
            </a:extLst>
          </p:cNvPr>
          <p:cNvSpPr txBox="1"/>
          <p:nvPr/>
        </p:nvSpPr>
        <p:spPr>
          <a:xfrm>
            <a:off x="462844" y="2513659"/>
            <a:ext cx="4126088"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latin typeface="Arial"/>
              </a:rPr>
              <a:t>Between 2000 and 2010, the town population increased by 820 residents (6.32%). In the decade 2010 through the 2020 Census, the town gained 646 residents, a 4.68% increase according to the 2020 Census</a:t>
            </a:r>
            <a:r>
              <a:rPr lang="en-US" sz="2000" dirty="0">
                <a:latin typeface="Arial"/>
                <a:cs typeface="Segoe UI"/>
              </a:rPr>
              <a:t> bringing the</a:t>
            </a:r>
            <a:r>
              <a:rPr lang="en-US" sz="2000" b="1" dirty="0">
                <a:latin typeface="Arial"/>
                <a:cs typeface="Segoe UI"/>
              </a:rPr>
              <a:t> total population to 14,440</a:t>
            </a:r>
            <a:r>
              <a:rPr lang="en-US" sz="2000" b="1" dirty="0">
                <a:latin typeface="Arial"/>
              </a:rPr>
              <a:t>.</a:t>
            </a:r>
            <a:endParaRPr lang="en-US" sz="2000" b="1">
              <a:ea typeface="Calibri"/>
              <a:cs typeface="Calibri"/>
            </a:endParaRPr>
          </a:p>
        </p:txBody>
      </p:sp>
      <p:pic>
        <p:nvPicPr>
          <p:cNvPr id="7" name="Graphic 6" descr="Group of people with solid fill">
            <a:extLst>
              <a:ext uri="{FF2B5EF4-FFF2-40B4-BE49-F238E27FC236}">
                <a16:creationId xmlns:a16="http://schemas.microsoft.com/office/drawing/2014/main" id="{926817E1-FEFA-237A-96D0-B61E45318CA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2897" y="5466736"/>
            <a:ext cx="1074174" cy="1061883"/>
          </a:xfrm>
          <a:prstGeom prst="rect">
            <a:avLst/>
          </a:prstGeom>
        </p:spPr>
      </p:pic>
      <p:pic>
        <p:nvPicPr>
          <p:cNvPr id="10" name="Picture 9" descr="A yellow circle with a blue and yellow circle with a group of people in a red headdress and a blue and yellow circle with white text&#10;&#10;Description automatically generated">
            <a:extLst>
              <a:ext uri="{FF2B5EF4-FFF2-40B4-BE49-F238E27FC236}">
                <a16:creationId xmlns:a16="http://schemas.microsoft.com/office/drawing/2014/main" id="{1501A6BE-26D4-979F-DB95-34223CD33695}"/>
              </a:ext>
            </a:extLst>
          </p:cNvPr>
          <p:cNvPicPr>
            <a:picLocks noChangeAspect="1"/>
          </p:cNvPicPr>
          <p:nvPr/>
        </p:nvPicPr>
        <p:blipFill>
          <a:blip r:embed="rId6"/>
          <a:stretch>
            <a:fillRect/>
          </a:stretch>
        </p:blipFill>
        <p:spPr>
          <a:xfrm>
            <a:off x="11250083" y="6101056"/>
            <a:ext cx="565587" cy="585645"/>
          </a:xfrm>
          <a:prstGeom prst="rect">
            <a:avLst/>
          </a:prstGeom>
        </p:spPr>
      </p:pic>
      <p:pic>
        <p:nvPicPr>
          <p:cNvPr id="14" name="Picture 13" descr="A logo with a landscape and trees&#10;&#10;Description automatically generated">
            <a:extLst>
              <a:ext uri="{FF2B5EF4-FFF2-40B4-BE49-F238E27FC236}">
                <a16:creationId xmlns:a16="http://schemas.microsoft.com/office/drawing/2014/main" id="{ABB1C6DB-0251-F8E9-C6FF-7F3800201CC8}"/>
              </a:ext>
            </a:extLst>
          </p:cNvPr>
          <p:cNvPicPr>
            <a:picLocks noChangeAspect="1"/>
          </p:cNvPicPr>
          <p:nvPr/>
        </p:nvPicPr>
        <p:blipFill rotWithShape="1">
          <a:blip r:embed="rId7"/>
          <a:srcRect t="8287" r="546" b="29834"/>
          <a:stretch/>
        </p:blipFill>
        <p:spPr>
          <a:xfrm>
            <a:off x="10392560" y="6105007"/>
            <a:ext cx="1012560" cy="615171"/>
          </a:xfrm>
          <a:prstGeom prst="rect">
            <a:avLst/>
          </a:prstGeom>
        </p:spPr>
      </p:pic>
    </p:spTree>
    <p:extLst>
      <p:ext uri="{BB962C8B-B14F-4D97-AF65-F5344CB8AC3E}">
        <p14:creationId xmlns:p14="http://schemas.microsoft.com/office/powerpoint/2010/main" val="1446985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B77A5-4167-81D0-999D-0CA7D018D548}"/>
              </a:ext>
            </a:extLst>
          </p:cNvPr>
          <p:cNvSpPr>
            <a:spLocks noGrp="1"/>
          </p:cNvSpPr>
          <p:nvPr>
            <p:ph type="title"/>
          </p:nvPr>
        </p:nvSpPr>
        <p:spPr/>
        <p:txBody>
          <a:bodyPr/>
          <a:lstStyle/>
          <a:p>
            <a:r>
              <a:rPr lang="en-US" b="1" dirty="0"/>
              <a:t>Housing</a:t>
            </a:r>
            <a:endParaRPr lang="en-US" b="1" dirty="0">
              <a:cs typeface="Calibri Light"/>
            </a:endParaRPr>
          </a:p>
        </p:txBody>
      </p:sp>
      <p:pic>
        <p:nvPicPr>
          <p:cNvPr id="5" name="Content Placeholder 4" descr="A screenshot of a graph&#10;&#10;Description automatically generated">
            <a:extLst>
              <a:ext uri="{FF2B5EF4-FFF2-40B4-BE49-F238E27FC236}">
                <a16:creationId xmlns:a16="http://schemas.microsoft.com/office/drawing/2014/main" id="{521350DB-A0F5-F34B-9A6B-5A1C67EE0ED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74791" b="76069"/>
          <a:stretch/>
        </p:blipFill>
        <p:spPr>
          <a:xfrm>
            <a:off x="838200" y="1499494"/>
            <a:ext cx="1954796" cy="1622993"/>
          </a:xfrm>
        </p:spPr>
      </p:pic>
      <p:pic>
        <p:nvPicPr>
          <p:cNvPr id="7" name="Content Placeholder 4" descr="A screenshot of a graph&#10;&#10;Description automatically generated">
            <a:extLst>
              <a:ext uri="{FF2B5EF4-FFF2-40B4-BE49-F238E27FC236}">
                <a16:creationId xmlns:a16="http://schemas.microsoft.com/office/drawing/2014/main" id="{DBC099F5-B5A9-56B6-F539-2E5E12EB46B7}"/>
              </a:ext>
            </a:extLst>
          </p:cNvPr>
          <p:cNvPicPr>
            <a:picLocks noChangeAspect="1"/>
          </p:cNvPicPr>
          <p:nvPr/>
        </p:nvPicPr>
        <p:blipFill rotWithShape="1">
          <a:blip r:embed="rId3">
            <a:extLst>
              <a:ext uri="{28A0092B-C50C-407E-A947-70E740481C1C}">
                <a14:useLocalDpi xmlns:a14="http://schemas.microsoft.com/office/drawing/2010/main" val="0"/>
              </a:ext>
            </a:extLst>
          </a:blip>
          <a:srcRect t="563" b="29880"/>
          <a:stretch/>
        </p:blipFill>
        <p:spPr>
          <a:xfrm>
            <a:off x="3834885" y="365125"/>
            <a:ext cx="8357115" cy="6127750"/>
          </a:xfrm>
          <a:prstGeom prst="rect">
            <a:avLst/>
          </a:prstGeom>
        </p:spPr>
      </p:pic>
      <p:pic>
        <p:nvPicPr>
          <p:cNvPr id="8" name="Content Placeholder 4" descr="A screenshot of a graph&#10;&#10;Description automatically generated">
            <a:extLst>
              <a:ext uri="{FF2B5EF4-FFF2-40B4-BE49-F238E27FC236}">
                <a16:creationId xmlns:a16="http://schemas.microsoft.com/office/drawing/2014/main" id="{E315FA21-F977-B7FF-3A73-06448677013E}"/>
              </a:ext>
            </a:extLst>
          </p:cNvPr>
          <p:cNvPicPr>
            <a:picLocks noChangeAspect="1"/>
          </p:cNvPicPr>
          <p:nvPr/>
        </p:nvPicPr>
        <p:blipFill rotWithShape="1">
          <a:blip r:embed="rId2">
            <a:extLst>
              <a:ext uri="{28A0092B-C50C-407E-A947-70E740481C1C}">
                <a14:useLocalDpi xmlns:a14="http://schemas.microsoft.com/office/drawing/2010/main" val="0"/>
              </a:ext>
            </a:extLst>
          </a:blip>
          <a:srcRect l="28923" r="38724" b="70410"/>
          <a:stretch/>
        </p:blipFill>
        <p:spPr>
          <a:xfrm>
            <a:off x="561188" y="2930591"/>
            <a:ext cx="2508819" cy="2006785"/>
          </a:xfrm>
          <a:prstGeom prst="rect">
            <a:avLst/>
          </a:prstGeom>
        </p:spPr>
      </p:pic>
      <p:pic>
        <p:nvPicPr>
          <p:cNvPr id="10" name="Graphic 9" descr="Mortgage outline">
            <a:extLst>
              <a:ext uri="{FF2B5EF4-FFF2-40B4-BE49-F238E27FC236}">
                <a16:creationId xmlns:a16="http://schemas.microsoft.com/office/drawing/2014/main" id="{0E90862B-DFB4-9CFA-F4C1-5790863FB46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8200" y="4711372"/>
            <a:ext cx="1781503" cy="1781503"/>
          </a:xfrm>
          <a:prstGeom prst="rect">
            <a:avLst/>
          </a:prstGeom>
        </p:spPr>
      </p:pic>
    </p:spTree>
    <p:extLst>
      <p:ext uri="{BB962C8B-B14F-4D97-AF65-F5344CB8AC3E}">
        <p14:creationId xmlns:p14="http://schemas.microsoft.com/office/powerpoint/2010/main" val="609922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B77A5-4167-81D0-999D-0CA7D018D548}"/>
              </a:ext>
            </a:extLst>
          </p:cNvPr>
          <p:cNvSpPr>
            <a:spLocks noGrp="1"/>
          </p:cNvSpPr>
          <p:nvPr>
            <p:ph type="title"/>
          </p:nvPr>
        </p:nvSpPr>
        <p:spPr/>
        <p:txBody>
          <a:bodyPr/>
          <a:lstStyle/>
          <a:p>
            <a:r>
              <a:rPr lang="en-US" b="1" dirty="0"/>
              <a:t>Housing: Subsidized Housing Inventory</a:t>
            </a:r>
            <a:endParaRPr lang="en-US" b="1" dirty="0">
              <a:cs typeface="Calibri Light"/>
            </a:endParaRPr>
          </a:p>
        </p:txBody>
      </p:sp>
      <p:pic>
        <p:nvPicPr>
          <p:cNvPr id="10" name="Graphic 9" descr="Mortgage outline">
            <a:extLst>
              <a:ext uri="{FF2B5EF4-FFF2-40B4-BE49-F238E27FC236}">
                <a16:creationId xmlns:a16="http://schemas.microsoft.com/office/drawing/2014/main" id="{0E90862B-DFB4-9CFA-F4C1-5790863FB4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4843076"/>
            <a:ext cx="1781503" cy="1781503"/>
          </a:xfrm>
          <a:prstGeom prst="rect">
            <a:avLst/>
          </a:prstGeom>
        </p:spPr>
      </p:pic>
      <p:graphicFrame>
        <p:nvGraphicFramePr>
          <p:cNvPr id="12" name="Content Placeholder 3">
            <a:extLst>
              <a:ext uri="{FF2B5EF4-FFF2-40B4-BE49-F238E27FC236}">
                <a16:creationId xmlns:a16="http://schemas.microsoft.com/office/drawing/2014/main" id="{F1CC5DA4-A1F3-CDBE-FB02-384BCF3E25DD}"/>
              </a:ext>
            </a:extLst>
          </p:cNvPr>
          <p:cNvGraphicFramePr>
            <a:graphicFrameLocks noGrp="1"/>
          </p:cNvGraphicFramePr>
          <p:nvPr>
            <p:ph idx="1"/>
            <p:extLst>
              <p:ext uri="{D42A27DB-BD31-4B8C-83A1-F6EECF244321}">
                <p14:modId xmlns:p14="http://schemas.microsoft.com/office/powerpoint/2010/main" val="2899598746"/>
              </p:ext>
            </p:extLst>
          </p:nvPr>
        </p:nvGraphicFramePr>
        <p:xfrm>
          <a:off x="838200" y="978958"/>
          <a:ext cx="10515600" cy="43513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4" name="Speech Bubble: Rectangle with Corners Rounded 13">
            <a:extLst>
              <a:ext uri="{FF2B5EF4-FFF2-40B4-BE49-F238E27FC236}">
                <a16:creationId xmlns:a16="http://schemas.microsoft.com/office/drawing/2014/main" id="{63F84EF0-4EE1-8B09-6D02-4CDFA79B5468}"/>
              </a:ext>
            </a:extLst>
          </p:cNvPr>
          <p:cNvSpPr/>
          <p:nvPr/>
        </p:nvSpPr>
        <p:spPr>
          <a:xfrm rot="10800000">
            <a:off x="4799427" y="4758557"/>
            <a:ext cx="5669278" cy="1488133"/>
          </a:xfrm>
          <a:prstGeom prst="wedgeRoundRect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TextBox 2">
            <a:extLst>
              <a:ext uri="{FF2B5EF4-FFF2-40B4-BE49-F238E27FC236}">
                <a16:creationId xmlns:a16="http://schemas.microsoft.com/office/drawing/2014/main" id="{F161F1C4-A045-D900-C722-836F1A845AA7}"/>
              </a:ext>
            </a:extLst>
          </p:cNvPr>
          <p:cNvSpPr txBox="1"/>
          <p:nvPr/>
        </p:nvSpPr>
        <p:spPr>
          <a:xfrm>
            <a:off x="5162843" y="4902459"/>
            <a:ext cx="4947920" cy="1200329"/>
          </a:xfrm>
          <a:prstGeom prst="rect">
            <a:avLst/>
          </a:prstGeom>
          <a:noFill/>
        </p:spPr>
        <p:txBody>
          <a:bodyPr wrap="square" rtlCol="0">
            <a:spAutoFit/>
          </a:bodyPr>
          <a:lstStyle/>
          <a:p>
            <a:r>
              <a:rPr lang="en-US" dirty="0"/>
              <a:t>How can the town diversify its housing stock?</a:t>
            </a:r>
          </a:p>
          <a:p>
            <a:endParaRPr lang="en-US" dirty="0"/>
          </a:p>
          <a:p>
            <a:r>
              <a:rPr lang="en-US" dirty="0"/>
              <a:t>What types of houses does current zoning support?</a:t>
            </a:r>
          </a:p>
        </p:txBody>
      </p:sp>
      <p:pic>
        <p:nvPicPr>
          <p:cNvPr id="24" name="Picture 23" descr="A yellow circle with a blue and yellow circle with a group of people in a red headdress and a blue and yellow circle with white text&#10;&#10;Description automatically generated">
            <a:extLst>
              <a:ext uri="{FF2B5EF4-FFF2-40B4-BE49-F238E27FC236}">
                <a16:creationId xmlns:a16="http://schemas.microsoft.com/office/drawing/2014/main" id="{8F891CB6-E0B6-C9ED-4291-C4C11240C6DF}"/>
              </a:ext>
            </a:extLst>
          </p:cNvPr>
          <p:cNvPicPr>
            <a:picLocks noChangeAspect="1"/>
          </p:cNvPicPr>
          <p:nvPr/>
        </p:nvPicPr>
        <p:blipFill>
          <a:blip r:embed="rId10"/>
          <a:stretch>
            <a:fillRect/>
          </a:stretch>
        </p:blipFill>
        <p:spPr>
          <a:xfrm>
            <a:off x="11250083" y="6101056"/>
            <a:ext cx="565587" cy="585645"/>
          </a:xfrm>
          <a:prstGeom prst="rect">
            <a:avLst/>
          </a:prstGeom>
        </p:spPr>
      </p:pic>
      <p:pic>
        <p:nvPicPr>
          <p:cNvPr id="26" name="Picture 25" descr="A logo with a landscape and trees&#10;&#10;Description automatically generated">
            <a:extLst>
              <a:ext uri="{FF2B5EF4-FFF2-40B4-BE49-F238E27FC236}">
                <a16:creationId xmlns:a16="http://schemas.microsoft.com/office/drawing/2014/main" id="{6C8D02AB-2095-6B21-0928-E1CB042F36A2}"/>
              </a:ext>
            </a:extLst>
          </p:cNvPr>
          <p:cNvPicPr>
            <a:picLocks noChangeAspect="1"/>
          </p:cNvPicPr>
          <p:nvPr/>
        </p:nvPicPr>
        <p:blipFill rotWithShape="1">
          <a:blip r:embed="rId11"/>
          <a:srcRect t="8287" r="546" b="29834"/>
          <a:stretch/>
        </p:blipFill>
        <p:spPr>
          <a:xfrm>
            <a:off x="10392560" y="6105007"/>
            <a:ext cx="1012560" cy="615171"/>
          </a:xfrm>
          <a:prstGeom prst="rect">
            <a:avLst/>
          </a:prstGeom>
        </p:spPr>
      </p:pic>
    </p:spTree>
    <p:extLst>
      <p:ext uri="{BB962C8B-B14F-4D97-AF65-F5344CB8AC3E}">
        <p14:creationId xmlns:p14="http://schemas.microsoft.com/office/powerpoint/2010/main" val="4202944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BCDCB-D499-5FD2-79BD-FC18A34C2B97}"/>
              </a:ext>
            </a:extLst>
          </p:cNvPr>
          <p:cNvSpPr>
            <a:spLocks noGrp="1"/>
          </p:cNvSpPr>
          <p:nvPr>
            <p:ph type="title"/>
          </p:nvPr>
        </p:nvSpPr>
        <p:spPr>
          <a:xfrm>
            <a:off x="552450" y="12700"/>
            <a:ext cx="10515600" cy="1325563"/>
          </a:xfrm>
        </p:spPr>
        <p:txBody>
          <a:bodyPr/>
          <a:lstStyle/>
          <a:p>
            <a:r>
              <a:rPr lang="en-US" b="1" dirty="0"/>
              <a:t>Education Needs</a:t>
            </a:r>
            <a:endParaRPr lang="en-US" b="1" dirty="0">
              <a:cs typeface="Calibri Light"/>
            </a:endParaRPr>
          </a:p>
        </p:txBody>
      </p:sp>
      <p:pic>
        <p:nvPicPr>
          <p:cNvPr id="5" name="Content Placeholder 4" descr="A screenshot of a computer screen&#10;&#10;Description automatically generated">
            <a:extLst>
              <a:ext uri="{FF2B5EF4-FFF2-40B4-BE49-F238E27FC236}">
                <a16:creationId xmlns:a16="http://schemas.microsoft.com/office/drawing/2014/main" id="{DDCE4839-FF27-17A7-4BC2-5533B3102D1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4787" b="76233"/>
          <a:stretch/>
        </p:blipFill>
        <p:spPr>
          <a:xfrm>
            <a:off x="2834476" y="4742993"/>
            <a:ext cx="7477760" cy="1939632"/>
          </a:xfrm>
        </p:spPr>
      </p:pic>
      <p:pic>
        <p:nvPicPr>
          <p:cNvPr id="6" name="Content Placeholder 4" descr="A screenshot of a computer screen&#10;&#10;Description automatically generated">
            <a:extLst>
              <a:ext uri="{FF2B5EF4-FFF2-40B4-BE49-F238E27FC236}">
                <a16:creationId xmlns:a16="http://schemas.microsoft.com/office/drawing/2014/main" id="{DA570467-E5EB-FA05-3BBC-2D70B937351D}"/>
              </a:ext>
            </a:extLst>
          </p:cNvPr>
          <p:cNvPicPr>
            <a:picLocks noChangeAspect="1"/>
          </p:cNvPicPr>
          <p:nvPr/>
        </p:nvPicPr>
        <p:blipFill rotWithShape="1">
          <a:blip r:embed="rId2">
            <a:extLst>
              <a:ext uri="{28A0092B-C50C-407E-A947-70E740481C1C}">
                <a14:useLocalDpi xmlns:a14="http://schemas.microsoft.com/office/drawing/2010/main" val="0"/>
              </a:ext>
            </a:extLst>
          </a:blip>
          <a:srcRect l="29358" t="29240" r="5140" b="51496"/>
          <a:stretch/>
        </p:blipFill>
        <p:spPr>
          <a:xfrm>
            <a:off x="453200" y="3109124"/>
            <a:ext cx="5383549" cy="1571906"/>
          </a:xfrm>
          <a:prstGeom prst="rect">
            <a:avLst/>
          </a:prstGeom>
        </p:spPr>
      </p:pic>
      <p:pic>
        <p:nvPicPr>
          <p:cNvPr id="8" name="Graphic 7" descr="Graduation cap outline">
            <a:extLst>
              <a:ext uri="{FF2B5EF4-FFF2-40B4-BE49-F238E27FC236}">
                <a16:creationId xmlns:a16="http://schemas.microsoft.com/office/drawing/2014/main" id="{9DFA3998-63B9-F8CA-C62C-9FA1C27FA9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71221" y="4794871"/>
            <a:ext cx="1920766" cy="1920766"/>
          </a:xfrm>
          <a:prstGeom prst="rect">
            <a:avLst/>
          </a:prstGeom>
        </p:spPr>
      </p:pic>
      <p:sp>
        <p:nvSpPr>
          <p:cNvPr id="7" name="TextBox 6">
            <a:extLst>
              <a:ext uri="{FF2B5EF4-FFF2-40B4-BE49-F238E27FC236}">
                <a16:creationId xmlns:a16="http://schemas.microsoft.com/office/drawing/2014/main" id="{DCCF3876-E19F-D749-004E-97C1C33FDC78}"/>
              </a:ext>
            </a:extLst>
          </p:cNvPr>
          <p:cNvSpPr txBox="1"/>
          <p:nvPr/>
        </p:nvSpPr>
        <p:spPr>
          <a:xfrm>
            <a:off x="9145411" y="2310106"/>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900" i="1" dirty="0">
                <a:solidFill>
                  <a:srgbClr val="44546A"/>
                </a:solidFill>
                <a:latin typeface="Arial"/>
                <a:cs typeface="Segoe UI"/>
              </a:rPr>
              <a:t>Table 40: School Enrollment by Grade, 2022 - 2023</a:t>
            </a:r>
            <a:r>
              <a:rPr lang="en-US" sz="900" i="1" dirty="0">
                <a:solidFill>
                  <a:srgbClr val="44546A"/>
                </a:solidFill>
                <a:latin typeface="Arial"/>
                <a:cs typeface="Arial"/>
              </a:rPr>
              <a:t> </a:t>
            </a:r>
            <a:endParaRPr lang="en-US" sz="1100" dirty="0">
              <a:solidFill>
                <a:srgbClr val="000000"/>
              </a:solidFill>
              <a:latin typeface="Arial"/>
              <a:cs typeface="Arial"/>
            </a:endParaRPr>
          </a:p>
          <a:p>
            <a:r>
              <a:rPr lang="en-US" sz="900" i="1" dirty="0">
                <a:latin typeface="Arial"/>
                <a:cs typeface="Segoe UI"/>
              </a:rPr>
              <a:t>Source: </a:t>
            </a:r>
            <a:r>
              <a:rPr lang="en-US" sz="900" i="1" dirty="0">
                <a:solidFill>
                  <a:srgbClr val="002E5D"/>
                </a:solidFill>
                <a:latin typeface="Arial"/>
                <a:cs typeface="Segoe UI"/>
                <a:hlinkClick r:id="rId5"/>
              </a:rPr>
              <a:t>Enrollment Data (2022-23) - East Bridgewater (00830000) (mass.edu)</a:t>
            </a:r>
            <a:r>
              <a:rPr lang="en-US" sz="900" i="1" dirty="0">
                <a:solidFill>
                  <a:srgbClr val="002E5D"/>
                </a:solidFill>
                <a:latin typeface="Arial"/>
                <a:cs typeface="Segoe UI"/>
              </a:rPr>
              <a:t> </a:t>
            </a:r>
            <a:r>
              <a:rPr lang="en-US" sz="900" dirty="0">
                <a:solidFill>
                  <a:srgbClr val="002E5D"/>
                </a:solidFill>
                <a:latin typeface="Arial"/>
                <a:cs typeface="Arial"/>
              </a:rPr>
              <a:t> </a:t>
            </a:r>
          </a:p>
        </p:txBody>
      </p:sp>
      <p:pic>
        <p:nvPicPr>
          <p:cNvPr id="4" name="Picture 3">
            <a:extLst>
              <a:ext uri="{FF2B5EF4-FFF2-40B4-BE49-F238E27FC236}">
                <a16:creationId xmlns:a16="http://schemas.microsoft.com/office/drawing/2014/main" id="{02AA7BF8-23F5-06B9-E290-B200B73CBDEF}"/>
              </a:ext>
            </a:extLst>
          </p:cNvPr>
          <p:cNvPicPr>
            <a:picLocks noChangeAspect="1"/>
          </p:cNvPicPr>
          <p:nvPr/>
        </p:nvPicPr>
        <p:blipFill>
          <a:blip r:embed="rId6"/>
          <a:stretch>
            <a:fillRect/>
          </a:stretch>
        </p:blipFill>
        <p:spPr>
          <a:xfrm>
            <a:off x="518334" y="967578"/>
            <a:ext cx="8626644" cy="2082686"/>
          </a:xfrm>
          <a:prstGeom prst="rect">
            <a:avLst/>
          </a:prstGeom>
        </p:spPr>
      </p:pic>
      <p:pic>
        <p:nvPicPr>
          <p:cNvPr id="10" name="Picture 9" descr="A yellow circle with a blue and yellow circle with a group of people in a red headdress and a blue and yellow circle with white text&#10;&#10;Description automatically generated">
            <a:extLst>
              <a:ext uri="{FF2B5EF4-FFF2-40B4-BE49-F238E27FC236}">
                <a16:creationId xmlns:a16="http://schemas.microsoft.com/office/drawing/2014/main" id="{CE52D225-33C9-BBFA-C28B-038EBAAB15D4}"/>
              </a:ext>
            </a:extLst>
          </p:cNvPr>
          <p:cNvPicPr>
            <a:picLocks noChangeAspect="1"/>
          </p:cNvPicPr>
          <p:nvPr/>
        </p:nvPicPr>
        <p:blipFill>
          <a:blip r:embed="rId7"/>
          <a:stretch>
            <a:fillRect/>
          </a:stretch>
        </p:blipFill>
        <p:spPr>
          <a:xfrm>
            <a:off x="11250083" y="6101056"/>
            <a:ext cx="565587" cy="585645"/>
          </a:xfrm>
          <a:prstGeom prst="rect">
            <a:avLst/>
          </a:prstGeom>
        </p:spPr>
      </p:pic>
      <p:pic>
        <p:nvPicPr>
          <p:cNvPr id="13" name="Picture 12" descr="A logo with a landscape and trees&#10;&#10;Description automatically generated">
            <a:extLst>
              <a:ext uri="{FF2B5EF4-FFF2-40B4-BE49-F238E27FC236}">
                <a16:creationId xmlns:a16="http://schemas.microsoft.com/office/drawing/2014/main" id="{562EC75A-8697-3F41-A130-35B1B3FD18D9}"/>
              </a:ext>
            </a:extLst>
          </p:cNvPr>
          <p:cNvPicPr>
            <a:picLocks noChangeAspect="1"/>
          </p:cNvPicPr>
          <p:nvPr/>
        </p:nvPicPr>
        <p:blipFill rotWithShape="1">
          <a:blip r:embed="rId8"/>
          <a:srcRect t="8287" r="546" b="29834"/>
          <a:stretch/>
        </p:blipFill>
        <p:spPr>
          <a:xfrm>
            <a:off x="10392560" y="6105007"/>
            <a:ext cx="1012560" cy="615171"/>
          </a:xfrm>
          <a:prstGeom prst="rect">
            <a:avLst/>
          </a:prstGeom>
        </p:spPr>
      </p:pic>
    </p:spTree>
    <p:extLst>
      <p:ext uri="{BB962C8B-B14F-4D97-AF65-F5344CB8AC3E}">
        <p14:creationId xmlns:p14="http://schemas.microsoft.com/office/powerpoint/2010/main" val="2853800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240F4-AD6E-AEA7-93E2-348CD9BEC574}"/>
              </a:ext>
            </a:extLst>
          </p:cNvPr>
          <p:cNvSpPr>
            <a:spLocks noGrp="1"/>
          </p:cNvSpPr>
          <p:nvPr>
            <p:ph type="title"/>
          </p:nvPr>
        </p:nvSpPr>
        <p:spPr>
          <a:xfrm>
            <a:off x="759031" y="58346"/>
            <a:ext cx="10515600" cy="1325563"/>
          </a:xfrm>
        </p:spPr>
        <p:txBody>
          <a:bodyPr/>
          <a:lstStyle/>
          <a:p>
            <a:r>
              <a:rPr lang="en-US" b="1" dirty="0"/>
              <a:t>Income</a:t>
            </a:r>
            <a:endParaRPr lang="en-US" b="1" dirty="0">
              <a:cs typeface="Calibri Light"/>
            </a:endParaRPr>
          </a:p>
        </p:txBody>
      </p:sp>
      <p:pic>
        <p:nvPicPr>
          <p:cNvPr id="5" name="Content Placeholder 4" descr="A screenshot of a computer screen&#10;&#10;Description automatically generated">
            <a:extLst>
              <a:ext uri="{FF2B5EF4-FFF2-40B4-BE49-F238E27FC236}">
                <a16:creationId xmlns:a16="http://schemas.microsoft.com/office/drawing/2014/main" id="{55E2CAEC-4DF7-287C-CF84-AF3709473F1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32915"/>
          <a:stretch/>
        </p:blipFill>
        <p:spPr>
          <a:xfrm>
            <a:off x="2223505" y="994513"/>
            <a:ext cx="9424135" cy="5143643"/>
          </a:xfrm>
        </p:spPr>
      </p:pic>
      <p:pic>
        <p:nvPicPr>
          <p:cNvPr id="4" name="Graphic 3" descr="Money outline">
            <a:extLst>
              <a:ext uri="{FF2B5EF4-FFF2-40B4-BE49-F238E27FC236}">
                <a16:creationId xmlns:a16="http://schemas.microsoft.com/office/drawing/2014/main" id="{8C9396CF-DE0B-FB63-CE3E-B91143B043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6639" y="5073445"/>
            <a:ext cx="1492045" cy="1492045"/>
          </a:xfrm>
          <a:prstGeom prst="rect">
            <a:avLst/>
          </a:prstGeom>
        </p:spPr>
      </p:pic>
      <p:pic>
        <p:nvPicPr>
          <p:cNvPr id="7" name="Picture 6" descr="A yellow circle with a blue and yellow circle with a group of people in a red headdress and a blue and yellow circle with white text&#10;&#10;Description automatically generated">
            <a:extLst>
              <a:ext uri="{FF2B5EF4-FFF2-40B4-BE49-F238E27FC236}">
                <a16:creationId xmlns:a16="http://schemas.microsoft.com/office/drawing/2014/main" id="{9531212A-167A-0B01-237E-7EE06AE455FA}"/>
              </a:ext>
            </a:extLst>
          </p:cNvPr>
          <p:cNvPicPr>
            <a:picLocks noChangeAspect="1"/>
          </p:cNvPicPr>
          <p:nvPr/>
        </p:nvPicPr>
        <p:blipFill>
          <a:blip r:embed="rId5"/>
          <a:stretch>
            <a:fillRect/>
          </a:stretch>
        </p:blipFill>
        <p:spPr>
          <a:xfrm>
            <a:off x="11250083" y="6101056"/>
            <a:ext cx="565587" cy="585645"/>
          </a:xfrm>
          <a:prstGeom prst="rect">
            <a:avLst/>
          </a:prstGeom>
        </p:spPr>
      </p:pic>
      <p:pic>
        <p:nvPicPr>
          <p:cNvPr id="10" name="Picture 9" descr="A logo with a landscape and trees&#10;&#10;Description automatically generated">
            <a:extLst>
              <a:ext uri="{FF2B5EF4-FFF2-40B4-BE49-F238E27FC236}">
                <a16:creationId xmlns:a16="http://schemas.microsoft.com/office/drawing/2014/main" id="{63D5EDBD-25D6-496F-2EDB-24455D91E051}"/>
              </a:ext>
            </a:extLst>
          </p:cNvPr>
          <p:cNvPicPr>
            <a:picLocks noChangeAspect="1"/>
          </p:cNvPicPr>
          <p:nvPr/>
        </p:nvPicPr>
        <p:blipFill rotWithShape="1">
          <a:blip r:embed="rId6"/>
          <a:srcRect t="8287" r="546" b="29834"/>
          <a:stretch/>
        </p:blipFill>
        <p:spPr>
          <a:xfrm>
            <a:off x="10392560" y="6105007"/>
            <a:ext cx="1012560" cy="615171"/>
          </a:xfrm>
          <a:prstGeom prst="rect">
            <a:avLst/>
          </a:prstGeom>
        </p:spPr>
      </p:pic>
    </p:spTree>
    <p:extLst>
      <p:ext uri="{BB962C8B-B14F-4D97-AF65-F5344CB8AC3E}">
        <p14:creationId xmlns:p14="http://schemas.microsoft.com/office/powerpoint/2010/main" val="34932425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92D12-20B9-08B6-CF07-5066087679A7}"/>
              </a:ext>
            </a:extLst>
          </p:cNvPr>
          <p:cNvSpPr>
            <a:spLocks noGrp="1"/>
          </p:cNvSpPr>
          <p:nvPr>
            <p:ph type="title"/>
          </p:nvPr>
        </p:nvSpPr>
        <p:spPr>
          <a:xfrm>
            <a:off x="838200" y="-1031"/>
            <a:ext cx="10515600" cy="1325563"/>
          </a:xfrm>
        </p:spPr>
        <p:txBody>
          <a:bodyPr/>
          <a:lstStyle/>
          <a:p>
            <a:r>
              <a:rPr lang="en-US" b="1" dirty="0"/>
              <a:t>Local Economy</a:t>
            </a:r>
            <a:endParaRPr lang="en-US" b="1" dirty="0">
              <a:cs typeface="Calibri Light"/>
            </a:endParaRPr>
          </a:p>
        </p:txBody>
      </p:sp>
      <p:pic>
        <p:nvPicPr>
          <p:cNvPr id="4" name="Content Placeholder 4" descr="A screenshot of a computer screen&#10;&#10;Description automatically generated">
            <a:extLst>
              <a:ext uri="{FF2B5EF4-FFF2-40B4-BE49-F238E27FC236}">
                <a16:creationId xmlns:a16="http://schemas.microsoft.com/office/drawing/2014/main" id="{432082C3-A963-2BE8-5C8E-C05E5EFBF4CB}"/>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69537"/>
          <a:stretch/>
        </p:blipFill>
        <p:spPr>
          <a:xfrm>
            <a:off x="5110697" y="709193"/>
            <a:ext cx="6766390" cy="2168132"/>
          </a:xfrm>
        </p:spPr>
      </p:pic>
      <p:graphicFrame>
        <p:nvGraphicFramePr>
          <p:cNvPr id="5" name="Table 4">
            <a:extLst>
              <a:ext uri="{FF2B5EF4-FFF2-40B4-BE49-F238E27FC236}">
                <a16:creationId xmlns:a16="http://schemas.microsoft.com/office/drawing/2014/main" id="{CECA6AD2-10FF-25B1-E30F-16C54D44F032}"/>
              </a:ext>
            </a:extLst>
          </p:cNvPr>
          <p:cNvGraphicFramePr>
            <a:graphicFrameLocks noGrp="1"/>
          </p:cNvGraphicFramePr>
          <p:nvPr>
            <p:extLst>
              <p:ext uri="{D42A27DB-BD31-4B8C-83A1-F6EECF244321}">
                <p14:modId xmlns:p14="http://schemas.microsoft.com/office/powerpoint/2010/main" val="3855188372"/>
              </p:ext>
            </p:extLst>
          </p:nvPr>
        </p:nvGraphicFramePr>
        <p:xfrm>
          <a:off x="831272" y="1246909"/>
          <a:ext cx="4029734" cy="5073690"/>
        </p:xfrm>
        <a:graphic>
          <a:graphicData uri="http://schemas.openxmlformats.org/drawingml/2006/table">
            <a:tbl>
              <a:tblPr firstRow="1" bandRow="1">
                <a:tableStyleId>{793D81CF-94F2-401A-BA57-92F5A7B2D0C5}</a:tableStyleId>
              </a:tblPr>
              <a:tblGrid>
                <a:gridCol w="2765321">
                  <a:extLst>
                    <a:ext uri="{9D8B030D-6E8A-4147-A177-3AD203B41FA5}">
                      <a16:colId xmlns:a16="http://schemas.microsoft.com/office/drawing/2014/main" val="2651634391"/>
                    </a:ext>
                  </a:extLst>
                </a:gridCol>
                <a:gridCol w="1264413">
                  <a:extLst>
                    <a:ext uri="{9D8B030D-6E8A-4147-A177-3AD203B41FA5}">
                      <a16:colId xmlns:a16="http://schemas.microsoft.com/office/drawing/2014/main" val="2942977086"/>
                    </a:ext>
                  </a:extLst>
                </a:gridCol>
              </a:tblGrid>
              <a:tr h="798870">
                <a:tc>
                  <a:txBody>
                    <a:bodyPr/>
                    <a:lstStyle/>
                    <a:p>
                      <a:pPr lvl="0">
                        <a:buNone/>
                      </a:pPr>
                      <a:r>
                        <a:rPr lang="en-US" sz="1400" dirty="0">
                          <a:effectLst/>
                        </a:rPr>
                        <a:t>Company name</a:t>
                      </a:r>
                    </a:p>
                  </a:txBody>
                  <a:tcPr marL="0" marR="0" marT="0" marB="0" anchor="ctr">
                    <a:solidFill>
                      <a:srgbClr val="4A685F"/>
                    </a:solidFill>
                  </a:tcPr>
                </a:tc>
                <a:tc>
                  <a:txBody>
                    <a:bodyPr/>
                    <a:lstStyle/>
                    <a:p>
                      <a:pPr lvl="0">
                        <a:buNone/>
                      </a:pPr>
                      <a:r>
                        <a:rPr lang="en-US" sz="1400" dirty="0">
                          <a:effectLst/>
                        </a:rPr>
                        <a:t>Number of employees</a:t>
                      </a:r>
                    </a:p>
                  </a:txBody>
                  <a:tcPr marL="0" marR="0" marT="0" marB="0" anchor="ctr">
                    <a:solidFill>
                      <a:srgbClr val="4A685F"/>
                    </a:solidFill>
                  </a:tcPr>
                </a:tc>
                <a:extLst>
                  <a:ext uri="{0D108BD9-81ED-4DB2-BD59-A6C34878D82A}">
                    <a16:rowId xmlns:a16="http://schemas.microsoft.com/office/drawing/2014/main" val="65149124"/>
                  </a:ext>
                </a:extLst>
              </a:tr>
              <a:tr h="556260">
                <a:tc>
                  <a:txBody>
                    <a:bodyPr/>
                    <a:lstStyle/>
                    <a:p>
                      <a:r>
                        <a:rPr lang="en-US" sz="1400" dirty="0">
                          <a:effectLst/>
                        </a:rPr>
                        <a:t>East Bridgewater YMCA</a:t>
                      </a:r>
                    </a:p>
                  </a:txBody>
                  <a:tcPr marL="0" marR="0" marT="0" marB="0" anchor="ctr"/>
                </a:tc>
                <a:tc>
                  <a:txBody>
                    <a:bodyPr/>
                    <a:lstStyle/>
                    <a:p>
                      <a:r>
                        <a:rPr lang="en-US" sz="1400" dirty="0">
                          <a:effectLst/>
                        </a:rPr>
                        <a:t>100-249</a:t>
                      </a:r>
                    </a:p>
                  </a:txBody>
                  <a:tcPr marL="0" marR="0" marT="0" marB="0" anchor="ctr"/>
                </a:tc>
                <a:extLst>
                  <a:ext uri="{0D108BD9-81ED-4DB2-BD59-A6C34878D82A}">
                    <a16:rowId xmlns:a16="http://schemas.microsoft.com/office/drawing/2014/main" val="3324505275"/>
                  </a:ext>
                </a:extLst>
              </a:tr>
              <a:tr h="373380">
                <a:tc>
                  <a:txBody>
                    <a:bodyPr/>
                    <a:lstStyle/>
                    <a:p>
                      <a:r>
                        <a:rPr lang="en-US" sz="1400" dirty="0">
                          <a:effectLst/>
                        </a:rPr>
                        <a:t>Harte-Hanks Inc</a:t>
                      </a:r>
                    </a:p>
                  </a:txBody>
                  <a:tcPr marL="0" marR="0" marT="0" marB="0" anchor="ctr"/>
                </a:tc>
                <a:tc>
                  <a:txBody>
                    <a:bodyPr/>
                    <a:lstStyle/>
                    <a:p>
                      <a:r>
                        <a:rPr lang="en-US" sz="1400" dirty="0">
                          <a:effectLst/>
                        </a:rPr>
                        <a:t>100-249</a:t>
                      </a:r>
                    </a:p>
                  </a:txBody>
                  <a:tcPr marL="0" marR="0" marT="0" marB="0" anchor="ctr"/>
                </a:tc>
                <a:extLst>
                  <a:ext uri="{0D108BD9-81ED-4DB2-BD59-A6C34878D82A}">
                    <a16:rowId xmlns:a16="http://schemas.microsoft.com/office/drawing/2014/main" val="3020895080"/>
                  </a:ext>
                </a:extLst>
              </a:tr>
              <a:tr h="373380">
                <a:tc>
                  <a:txBody>
                    <a:bodyPr/>
                    <a:lstStyle/>
                    <a:p>
                      <a:r>
                        <a:rPr lang="en-US" sz="1400" dirty="0">
                          <a:effectLst/>
                        </a:rPr>
                        <a:t>Mueller Corp</a:t>
                      </a:r>
                    </a:p>
                  </a:txBody>
                  <a:tcPr marL="0" marR="0" marT="0" marB="0" anchor="ctr"/>
                </a:tc>
                <a:tc>
                  <a:txBody>
                    <a:bodyPr/>
                    <a:lstStyle/>
                    <a:p>
                      <a:r>
                        <a:rPr lang="en-US" sz="1400" dirty="0">
                          <a:effectLst/>
                        </a:rPr>
                        <a:t>100-249</a:t>
                      </a:r>
                    </a:p>
                  </a:txBody>
                  <a:tcPr marL="0" marR="0" marT="0" marB="0" anchor="ctr"/>
                </a:tc>
                <a:extLst>
                  <a:ext uri="{0D108BD9-81ED-4DB2-BD59-A6C34878D82A}">
                    <a16:rowId xmlns:a16="http://schemas.microsoft.com/office/drawing/2014/main" val="2428278034"/>
                  </a:ext>
                </a:extLst>
              </a:tr>
              <a:tr h="556260">
                <a:tc>
                  <a:txBody>
                    <a:bodyPr/>
                    <a:lstStyle/>
                    <a:p>
                      <a:r>
                        <a:rPr lang="en-US" sz="1400" dirty="0">
                          <a:effectLst/>
                        </a:rPr>
                        <a:t>Villa At Ridder Country Club</a:t>
                      </a:r>
                    </a:p>
                  </a:txBody>
                  <a:tcPr marL="0" marR="0" marT="0" marB="0" anchor="ctr"/>
                </a:tc>
                <a:tc>
                  <a:txBody>
                    <a:bodyPr/>
                    <a:lstStyle/>
                    <a:p>
                      <a:r>
                        <a:rPr lang="en-US" sz="1400" dirty="0">
                          <a:effectLst/>
                        </a:rPr>
                        <a:t>100-249</a:t>
                      </a:r>
                    </a:p>
                  </a:txBody>
                  <a:tcPr marL="0" marR="0" marT="0" marB="0" anchor="ctr"/>
                </a:tc>
                <a:extLst>
                  <a:ext uri="{0D108BD9-81ED-4DB2-BD59-A6C34878D82A}">
                    <a16:rowId xmlns:a16="http://schemas.microsoft.com/office/drawing/2014/main" val="33946629"/>
                  </a:ext>
                </a:extLst>
              </a:tr>
              <a:tr h="556260">
                <a:tc>
                  <a:txBody>
                    <a:bodyPr/>
                    <a:lstStyle/>
                    <a:p>
                      <a:r>
                        <a:rPr lang="en-US" sz="1400" dirty="0">
                          <a:effectLst/>
                        </a:rPr>
                        <a:t>VK East Bridgewater LLC</a:t>
                      </a:r>
                    </a:p>
                  </a:txBody>
                  <a:tcPr marL="0" marR="0" marT="0" marB="0" anchor="ctr"/>
                </a:tc>
                <a:tc>
                  <a:txBody>
                    <a:bodyPr/>
                    <a:lstStyle/>
                    <a:p>
                      <a:r>
                        <a:rPr lang="en-US" sz="1400" dirty="0">
                          <a:effectLst/>
                        </a:rPr>
                        <a:t>100-249</a:t>
                      </a:r>
                    </a:p>
                  </a:txBody>
                  <a:tcPr marL="0" marR="0" marT="0" marB="0" anchor="ctr"/>
                </a:tc>
                <a:extLst>
                  <a:ext uri="{0D108BD9-81ED-4DB2-BD59-A6C34878D82A}">
                    <a16:rowId xmlns:a16="http://schemas.microsoft.com/office/drawing/2014/main" val="1040065836"/>
                  </a:ext>
                </a:extLst>
              </a:tr>
              <a:tr h="556260">
                <a:tc>
                  <a:txBody>
                    <a:bodyPr/>
                    <a:lstStyle/>
                    <a:p>
                      <a:r>
                        <a:rPr lang="en-US" sz="1400" dirty="0">
                          <a:effectLst/>
                        </a:rPr>
                        <a:t>World Publications Group Inc</a:t>
                      </a:r>
                    </a:p>
                  </a:txBody>
                  <a:tcPr marL="0" marR="0" marT="0" marB="0" anchor="ctr"/>
                </a:tc>
                <a:tc>
                  <a:txBody>
                    <a:bodyPr/>
                    <a:lstStyle/>
                    <a:p>
                      <a:r>
                        <a:rPr lang="en-US" sz="1400" dirty="0">
                          <a:effectLst/>
                        </a:rPr>
                        <a:t>100-249</a:t>
                      </a:r>
                    </a:p>
                  </a:txBody>
                  <a:tcPr marL="0" marR="0" marT="0" marB="0" anchor="ctr"/>
                </a:tc>
                <a:extLst>
                  <a:ext uri="{0D108BD9-81ED-4DB2-BD59-A6C34878D82A}">
                    <a16:rowId xmlns:a16="http://schemas.microsoft.com/office/drawing/2014/main" val="3656422827"/>
                  </a:ext>
                </a:extLst>
              </a:tr>
              <a:tr h="373380">
                <a:tc>
                  <a:txBody>
                    <a:bodyPr/>
                    <a:lstStyle/>
                    <a:p>
                      <a:r>
                        <a:rPr lang="en-US" sz="1400" dirty="0">
                          <a:effectLst/>
                        </a:rPr>
                        <a:t>Central School</a:t>
                      </a:r>
                    </a:p>
                  </a:txBody>
                  <a:tcPr marL="0" marR="0" marT="0" marB="0" anchor="ctr"/>
                </a:tc>
                <a:tc>
                  <a:txBody>
                    <a:bodyPr/>
                    <a:lstStyle/>
                    <a:p>
                      <a:r>
                        <a:rPr lang="en-US" sz="1400" dirty="0">
                          <a:effectLst/>
                        </a:rPr>
                        <a:t>50-99</a:t>
                      </a:r>
                    </a:p>
                  </a:txBody>
                  <a:tcPr marL="0" marR="0" marT="0" marB="0" anchor="ctr"/>
                </a:tc>
                <a:extLst>
                  <a:ext uri="{0D108BD9-81ED-4DB2-BD59-A6C34878D82A}">
                    <a16:rowId xmlns:a16="http://schemas.microsoft.com/office/drawing/2014/main" val="3312699930"/>
                  </a:ext>
                </a:extLst>
              </a:tr>
              <a:tr h="556260">
                <a:tc>
                  <a:txBody>
                    <a:bodyPr/>
                    <a:lstStyle/>
                    <a:p>
                      <a:r>
                        <a:rPr lang="en-US" sz="1400" dirty="0">
                          <a:effectLst/>
                        </a:rPr>
                        <a:t>Club Ex Fitness &amp; Nutrition</a:t>
                      </a:r>
                    </a:p>
                  </a:txBody>
                  <a:tcPr marL="0" marR="0" marT="0" marB="0" anchor="ctr"/>
                </a:tc>
                <a:tc>
                  <a:txBody>
                    <a:bodyPr/>
                    <a:lstStyle/>
                    <a:p>
                      <a:r>
                        <a:rPr lang="en-US" sz="1400" dirty="0">
                          <a:effectLst/>
                        </a:rPr>
                        <a:t>50-99</a:t>
                      </a:r>
                    </a:p>
                  </a:txBody>
                  <a:tcPr marL="0" marR="0" marT="0" marB="0" anchor="ctr"/>
                </a:tc>
                <a:extLst>
                  <a:ext uri="{0D108BD9-81ED-4DB2-BD59-A6C34878D82A}">
                    <a16:rowId xmlns:a16="http://schemas.microsoft.com/office/drawing/2014/main" val="1923163793"/>
                  </a:ext>
                </a:extLst>
              </a:tr>
              <a:tr h="373380">
                <a:tc>
                  <a:txBody>
                    <a:bodyPr/>
                    <a:lstStyle/>
                    <a:p>
                      <a:r>
                        <a:rPr lang="en-US" sz="1400" dirty="0">
                          <a:effectLst/>
                        </a:rPr>
                        <a:t>D W Clark Co</a:t>
                      </a:r>
                    </a:p>
                  </a:txBody>
                  <a:tcPr marL="0" marR="0" marT="0" marB="0" anchor="ctr"/>
                </a:tc>
                <a:tc>
                  <a:txBody>
                    <a:bodyPr/>
                    <a:lstStyle/>
                    <a:p>
                      <a:r>
                        <a:rPr lang="en-US" sz="1400" dirty="0">
                          <a:effectLst/>
                        </a:rPr>
                        <a:t>50-99</a:t>
                      </a:r>
                    </a:p>
                  </a:txBody>
                  <a:tcPr marL="0" marR="0" marT="0" marB="0" anchor="ctr"/>
                </a:tc>
                <a:extLst>
                  <a:ext uri="{0D108BD9-81ED-4DB2-BD59-A6C34878D82A}">
                    <a16:rowId xmlns:a16="http://schemas.microsoft.com/office/drawing/2014/main" val="3647274420"/>
                  </a:ext>
                </a:extLst>
              </a:tr>
            </a:tbl>
          </a:graphicData>
        </a:graphic>
      </p:graphicFrame>
      <p:graphicFrame>
        <p:nvGraphicFramePr>
          <p:cNvPr id="12" name="Table 11">
            <a:extLst>
              <a:ext uri="{FF2B5EF4-FFF2-40B4-BE49-F238E27FC236}">
                <a16:creationId xmlns:a16="http://schemas.microsoft.com/office/drawing/2014/main" id="{A9E2A15D-FDF1-BDCA-8267-C4B8EB48EBD1}"/>
              </a:ext>
            </a:extLst>
          </p:cNvPr>
          <p:cNvGraphicFramePr>
            <a:graphicFrameLocks noGrp="1"/>
          </p:cNvGraphicFramePr>
          <p:nvPr>
            <p:extLst>
              <p:ext uri="{D42A27DB-BD31-4B8C-83A1-F6EECF244321}">
                <p14:modId xmlns:p14="http://schemas.microsoft.com/office/powerpoint/2010/main" val="3334665663"/>
              </p:ext>
            </p:extLst>
          </p:nvPr>
        </p:nvGraphicFramePr>
        <p:xfrm>
          <a:off x="4974334" y="4438646"/>
          <a:ext cx="4029736" cy="1886741"/>
        </p:xfrm>
        <a:graphic>
          <a:graphicData uri="http://schemas.openxmlformats.org/drawingml/2006/table">
            <a:tbl>
              <a:tblPr firstRow="1" bandRow="1">
                <a:tableStyleId>{793D81CF-94F2-401A-BA57-92F5A7B2D0C5}</a:tableStyleId>
              </a:tblPr>
              <a:tblGrid>
                <a:gridCol w="2765322">
                  <a:extLst>
                    <a:ext uri="{9D8B030D-6E8A-4147-A177-3AD203B41FA5}">
                      <a16:colId xmlns:a16="http://schemas.microsoft.com/office/drawing/2014/main" val="2651634391"/>
                    </a:ext>
                  </a:extLst>
                </a:gridCol>
                <a:gridCol w="1264414">
                  <a:extLst>
                    <a:ext uri="{9D8B030D-6E8A-4147-A177-3AD203B41FA5}">
                      <a16:colId xmlns:a16="http://schemas.microsoft.com/office/drawing/2014/main" val="2942977086"/>
                    </a:ext>
                  </a:extLst>
                </a:gridCol>
              </a:tblGrid>
              <a:tr h="560980">
                <a:tc>
                  <a:txBody>
                    <a:bodyPr/>
                    <a:lstStyle/>
                    <a:p>
                      <a:pPr lvl="0">
                        <a:buNone/>
                      </a:pPr>
                      <a:r>
                        <a:rPr lang="en-US" sz="1400" dirty="0">
                          <a:effectLst/>
                        </a:rPr>
                        <a:t>Company name</a:t>
                      </a:r>
                    </a:p>
                  </a:txBody>
                  <a:tcPr marL="0" marR="0" marT="0" marB="0" anchor="ctr">
                    <a:solidFill>
                      <a:srgbClr val="4A685F"/>
                    </a:solidFill>
                  </a:tcPr>
                </a:tc>
                <a:tc>
                  <a:txBody>
                    <a:bodyPr/>
                    <a:lstStyle/>
                    <a:p>
                      <a:pPr lvl="0">
                        <a:buNone/>
                      </a:pPr>
                      <a:r>
                        <a:rPr lang="en-US" sz="1400" dirty="0">
                          <a:effectLst/>
                        </a:rPr>
                        <a:t>Number of employees</a:t>
                      </a:r>
                    </a:p>
                  </a:txBody>
                  <a:tcPr marL="0" marR="0" marT="0" marB="0" anchor="ctr">
                    <a:solidFill>
                      <a:srgbClr val="4A685F"/>
                    </a:solidFill>
                  </a:tcPr>
                </a:tc>
                <a:extLst>
                  <a:ext uri="{0D108BD9-81ED-4DB2-BD59-A6C34878D82A}">
                    <a16:rowId xmlns:a16="http://schemas.microsoft.com/office/drawing/2014/main" val="65149124"/>
                  </a:ext>
                </a:extLst>
              </a:tr>
              <a:tr h="398274">
                <a:tc>
                  <a:txBody>
                    <a:bodyPr/>
                    <a:lstStyle/>
                    <a:p>
                      <a:r>
                        <a:rPr lang="en-US" sz="1400" dirty="0">
                          <a:effectLst/>
                        </a:rPr>
                        <a:t>East Bridgewater Jr/Sr High</a:t>
                      </a:r>
                    </a:p>
                  </a:txBody>
                  <a:tcPr marL="0" marR="0" marT="0" marB="0" anchor="ctr"/>
                </a:tc>
                <a:tc>
                  <a:txBody>
                    <a:bodyPr/>
                    <a:lstStyle/>
                    <a:p>
                      <a:r>
                        <a:rPr lang="en-US" sz="1400" dirty="0">
                          <a:effectLst/>
                        </a:rPr>
                        <a:t>50-99</a:t>
                      </a:r>
                    </a:p>
                  </a:txBody>
                  <a:tcPr marL="0" marR="0" marT="0" marB="0" anchor="ctr"/>
                </a:tc>
                <a:extLst>
                  <a:ext uri="{0D108BD9-81ED-4DB2-BD59-A6C34878D82A}">
                    <a16:rowId xmlns:a16="http://schemas.microsoft.com/office/drawing/2014/main" val="3138805080"/>
                  </a:ext>
                </a:extLst>
              </a:tr>
              <a:tr h="529213">
                <a:tc>
                  <a:txBody>
                    <a:bodyPr/>
                    <a:lstStyle/>
                    <a:p>
                      <a:r>
                        <a:rPr lang="en-US" sz="1400" dirty="0">
                          <a:effectLst/>
                        </a:rPr>
                        <a:t>East Bridgewater Middle School</a:t>
                      </a:r>
                    </a:p>
                  </a:txBody>
                  <a:tcPr marL="0" marR="0" marT="0" marB="0" anchor="ctr"/>
                </a:tc>
                <a:tc>
                  <a:txBody>
                    <a:bodyPr/>
                    <a:lstStyle/>
                    <a:p>
                      <a:r>
                        <a:rPr lang="en-US" sz="1400" dirty="0">
                          <a:effectLst/>
                        </a:rPr>
                        <a:t>50-99</a:t>
                      </a:r>
                    </a:p>
                  </a:txBody>
                  <a:tcPr marL="0" marR="0" marT="0" marB="0" anchor="ctr"/>
                </a:tc>
                <a:extLst>
                  <a:ext uri="{0D108BD9-81ED-4DB2-BD59-A6C34878D82A}">
                    <a16:rowId xmlns:a16="http://schemas.microsoft.com/office/drawing/2014/main" val="690023699"/>
                  </a:ext>
                </a:extLst>
              </a:tr>
              <a:tr h="398274">
                <a:tc>
                  <a:txBody>
                    <a:bodyPr/>
                    <a:lstStyle/>
                    <a:p>
                      <a:r>
                        <a:rPr lang="en-US" sz="1400" dirty="0">
                          <a:effectLst/>
                        </a:rPr>
                        <a:t>East Bridgewater Town</a:t>
                      </a:r>
                    </a:p>
                  </a:txBody>
                  <a:tcPr marL="0" marR="0" marT="0" marB="0" anchor="ctr"/>
                </a:tc>
                <a:tc>
                  <a:txBody>
                    <a:bodyPr/>
                    <a:lstStyle/>
                    <a:p>
                      <a:r>
                        <a:rPr lang="en-US" sz="1400" dirty="0">
                          <a:effectLst/>
                        </a:rPr>
                        <a:t>50-99</a:t>
                      </a:r>
                    </a:p>
                  </a:txBody>
                  <a:tcPr marL="0" marR="0" marT="0" marB="0" anchor="ctr"/>
                </a:tc>
                <a:extLst>
                  <a:ext uri="{0D108BD9-81ED-4DB2-BD59-A6C34878D82A}">
                    <a16:rowId xmlns:a16="http://schemas.microsoft.com/office/drawing/2014/main" val="4048807273"/>
                  </a:ext>
                </a:extLst>
              </a:tr>
            </a:tbl>
          </a:graphicData>
        </a:graphic>
      </p:graphicFrame>
      <p:pic>
        <p:nvPicPr>
          <p:cNvPr id="13" name="Graphic 12" descr="Money outline">
            <a:extLst>
              <a:ext uri="{FF2B5EF4-FFF2-40B4-BE49-F238E27FC236}">
                <a16:creationId xmlns:a16="http://schemas.microsoft.com/office/drawing/2014/main" id="{2C6F3213-B7EE-1E79-503F-B32DFD7BF6A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389409" y="4491651"/>
            <a:ext cx="1492045" cy="1492045"/>
          </a:xfrm>
          <a:prstGeom prst="rect">
            <a:avLst/>
          </a:prstGeom>
        </p:spPr>
      </p:pic>
      <p:sp>
        <p:nvSpPr>
          <p:cNvPr id="3" name="TextBox 2">
            <a:extLst>
              <a:ext uri="{FF2B5EF4-FFF2-40B4-BE49-F238E27FC236}">
                <a16:creationId xmlns:a16="http://schemas.microsoft.com/office/drawing/2014/main" id="{BA050591-107A-1A42-0AC9-18AF27E96549}"/>
              </a:ext>
            </a:extLst>
          </p:cNvPr>
          <p:cNvSpPr txBox="1"/>
          <p:nvPr/>
        </p:nvSpPr>
        <p:spPr>
          <a:xfrm>
            <a:off x="5001840" y="3962795"/>
            <a:ext cx="1249331" cy="369332"/>
          </a:xfrm>
          <a:prstGeom prst="rect">
            <a:avLst/>
          </a:prstGeom>
          <a:noFill/>
        </p:spPr>
        <p:txBody>
          <a:bodyPr wrap="square" rtlCol="0">
            <a:spAutoFit/>
          </a:bodyPr>
          <a:lstStyle/>
          <a:p>
            <a:r>
              <a:rPr lang="en-US" dirty="0"/>
              <a:t>Cont.</a:t>
            </a:r>
          </a:p>
        </p:txBody>
      </p:sp>
      <p:sp>
        <p:nvSpPr>
          <p:cNvPr id="6" name="TextBox 5">
            <a:extLst>
              <a:ext uri="{FF2B5EF4-FFF2-40B4-BE49-F238E27FC236}">
                <a16:creationId xmlns:a16="http://schemas.microsoft.com/office/drawing/2014/main" id="{DB035641-AAC7-F235-DC2D-658EDDC745B2}"/>
              </a:ext>
            </a:extLst>
          </p:cNvPr>
          <p:cNvSpPr txBox="1"/>
          <p:nvPr/>
        </p:nvSpPr>
        <p:spPr>
          <a:xfrm>
            <a:off x="6092833" y="3130870"/>
            <a:ext cx="3408218" cy="923330"/>
          </a:xfrm>
          <a:prstGeom prst="rect">
            <a:avLst/>
          </a:prstGeom>
          <a:noFill/>
        </p:spPr>
        <p:txBody>
          <a:bodyPr wrap="square" rtlCol="0">
            <a:spAutoFit/>
          </a:bodyPr>
          <a:lstStyle/>
          <a:p>
            <a:r>
              <a:rPr lang="en-US" b="1" dirty="0"/>
              <a:t>Public Schools and municipal jobs combined, East Bridgewater is the largest employer of the town.</a:t>
            </a:r>
          </a:p>
        </p:txBody>
      </p:sp>
      <p:pic>
        <p:nvPicPr>
          <p:cNvPr id="9" name="Picture 8" descr="A yellow circle with a blue and yellow circle with a group of people in a red headdress and a blue and yellow circle with white text&#10;&#10;Description automatically generated">
            <a:extLst>
              <a:ext uri="{FF2B5EF4-FFF2-40B4-BE49-F238E27FC236}">
                <a16:creationId xmlns:a16="http://schemas.microsoft.com/office/drawing/2014/main" id="{4D398EEB-AB08-7DBA-A997-9A675A624AE8}"/>
              </a:ext>
            </a:extLst>
          </p:cNvPr>
          <p:cNvPicPr>
            <a:picLocks noChangeAspect="1"/>
          </p:cNvPicPr>
          <p:nvPr/>
        </p:nvPicPr>
        <p:blipFill>
          <a:blip r:embed="rId6"/>
          <a:stretch>
            <a:fillRect/>
          </a:stretch>
        </p:blipFill>
        <p:spPr>
          <a:xfrm>
            <a:off x="11250083" y="6101056"/>
            <a:ext cx="565587" cy="585645"/>
          </a:xfrm>
          <a:prstGeom prst="rect">
            <a:avLst/>
          </a:prstGeom>
        </p:spPr>
      </p:pic>
      <p:pic>
        <p:nvPicPr>
          <p:cNvPr id="14" name="Picture 13" descr="A logo with a landscape and trees&#10;&#10;Description automatically generated">
            <a:extLst>
              <a:ext uri="{FF2B5EF4-FFF2-40B4-BE49-F238E27FC236}">
                <a16:creationId xmlns:a16="http://schemas.microsoft.com/office/drawing/2014/main" id="{CB149605-69E6-8470-2D07-BFC2228C145B}"/>
              </a:ext>
            </a:extLst>
          </p:cNvPr>
          <p:cNvPicPr>
            <a:picLocks noChangeAspect="1"/>
          </p:cNvPicPr>
          <p:nvPr/>
        </p:nvPicPr>
        <p:blipFill rotWithShape="1">
          <a:blip r:embed="rId7"/>
          <a:srcRect t="8287" r="546" b="29834"/>
          <a:stretch/>
        </p:blipFill>
        <p:spPr>
          <a:xfrm>
            <a:off x="10392560" y="6105007"/>
            <a:ext cx="1012560" cy="615171"/>
          </a:xfrm>
          <a:prstGeom prst="rect">
            <a:avLst/>
          </a:prstGeom>
        </p:spPr>
      </p:pic>
    </p:spTree>
    <p:extLst>
      <p:ext uri="{BB962C8B-B14F-4D97-AF65-F5344CB8AC3E}">
        <p14:creationId xmlns:p14="http://schemas.microsoft.com/office/powerpoint/2010/main" val="2984445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92D12-20B9-08B6-CF07-5066087679A7}"/>
              </a:ext>
            </a:extLst>
          </p:cNvPr>
          <p:cNvSpPr>
            <a:spLocks noGrp="1"/>
          </p:cNvSpPr>
          <p:nvPr>
            <p:ph type="title"/>
          </p:nvPr>
        </p:nvSpPr>
        <p:spPr>
          <a:xfrm>
            <a:off x="838200" y="196891"/>
            <a:ext cx="10515600" cy="1325563"/>
          </a:xfrm>
        </p:spPr>
        <p:txBody>
          <a:bodyPr/>
          <a:lstStyle/>
          <a:p>
            <a:r>
              <a:rPr lang="en-US" b="1" dirty="0"/>
              <a:t>Local Economy</a:t>
            </a:r>
            <a:endParaRPr lang="en-US" b="1" dirty="0">
              <a:cs typeface="Calibri Light"/>
            </a:endParaRPr>
          </a:p>
        </p:txBody>
      </p:sp>
      <p:pic>
        <p:nvPicPr>
          <p:cNvPr id="13" name="Graphic 12" descr="Money outline">
            <a:extLst>
              <a:ext uri="{FF2B5EF4-FFF2-40B4-BE49-F238E27FC236}">
                <a16:creationId xmlns:a16="http://schemas.microsoft.com/office/drawing/2014/main" id="{2C6F3213-B7EE-1E79-503F-B32DFD7BF6A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419097" y="4204663"/>
            <a:ext cx="1492045" cy="1492045"/>
          </a:xfrm>
          <a:prstGeom prst="rect">
            <a:avLst/>
          </a:prstGeom>
        </p:spPr>
      </p:pic>
      <p:graphicFrame>
        <p:nvGraphicFramePr>
          <p:cNvPr id="8" name="Content Placeholder 7">
            <a:extLst>
              <a:ext uri="{FF2B5EF4-FFF2-40B4-BE49-F238E27FC236}">
                <a16:creationId xmlns:a16="http://schemas.microsoft.com/office/drawing/2014/main" id="{087952EB-8ADF-F60F-A973-102A8879EC90}"/>
              </a:ext>
            </a:extLst>
          </p:cNvPr>
          <p:cNvGraphicFramePr>
            <a:graphicFrameLocks noGrp="1"/>
          </p:cNvGraphicFramePr>
          <p:nvPr>
            <p:ph idx="1"/>
            <p:extLst>
              <p:ext uri="{D42A27DB-BD31-4B8C-83A1-F6EECF244321}">
                <p14:modId xmlns:p14="http://schemas.microsoft.com/office/powerpoint/2010/main" val="3662803208"/>
              </p:ext>
            </p:extLst>
          </p:nvPr>
        </p:nvGraphicFramePr>
        <p:xfrm>
          <a:off x="838200" y="1518367"/>
          <a:ext cx="10202202" cy="1280160"/>
        </p:xfrm>
        <a:graphic>
          <a:graphicData uri="http://schemas.openxmlformats.org/drawingml/2006/table">
            <a:tbl>
              <a:tblPr firstRow="1" bandRow="1">
                <a:tableStyleId>{72833802-FEF1-4C79-8D5D-14CF1EAF98D9}</a:tableStyleId>
              </a:tblPr>
              <a:tblGrid>
                <a:gridCol w="920208">
                  <a:extLst>
                    <a:ext uri="{9D8B030D-6E8A-4147-A177-3AD203B41FA5}">
                      <a16:colId xmlns:a16="http://schemas.microsoft.com/office/drawing/2014/main" val="1427849379"/>
                    </a:ext>
                  </a:extLst>
                </a:gridCol>
                <a:gridCol w="1386798">
                  <a:extLst>
                    <a:ext uri="{9D8B030D-6E8A-4147-A177-3AD203B41FA5}">
                      <a16:colId xmlns:a16="http://schemas.microsoft.com/office/drawing/2014/main" val="901251802"/>
                    </a:ext>
                  </a:extLst>
                </a:gridCol>
                <a:gridCol w="1182943">
                  <a:extLst>
                    <a:ext uri="{9D8B030D-6E8A-4147-A177-3AD203B41FA5}">
                      <a16:colId xmlns:a16="http://schemas.microsoft.com/office/drawing/2014/main" val="3517341047"/>
                    </a:ext>
                  </a:extLst>
                </a:gridCol>
                <a:gridCol w="1318474">
                  <a:extLst>
                    <a:ext uri="{9D8B030D-6E8A-4147-A177-3AD203B41FA5}">
                      <a16:colId xmlns:a16="http://schemas.microsoft.com/office/drawing/2014/main" val="2553097148"/>
                    </a:ext>
                  </a:extLst>
                </a:gridCol>
                <a:gridCol w="1386798">
                  <a:extLst>
                    <a:ext uri="{9D8B030D-6E8A-4147-A177-3AD203B41FA5}">
                      <a16:colId xmlns:a16="http://schemas.microsoft.com/office/drawing/2014/main" val="148152176"/>
                    </a:ext>
                  </a:extLst>
                </a:gridCol>
                <a:gridCol w="1386798">
                  <a:extLst>
                    <a:ext uri="{9D8B030D-6E8A-4147-A177-3AD203B41FA5}">
                      <a16:colId xmlns:a16="http://schemas.microsoft.com/office/drawing/2014/main" val="1887876491"/>
                    </a:ext>
                  </a:extLst>
                </a:gridCol>
                <a:gridCol w="1505563">
                  <a:extLst>
                    <a:ext uri="{9D8B030D-6E8A-4147-A177-3AD203B41FA5}">
                      <a16:colId xmlns:a16="http://schemas.microsoft.com/office/drawing/2014/main" val="1223824030"/>
                    </a:ext>
                  </a:extLst>
                </a:gridCol>
                <a:gridCol w="1114620">
                  <a:extLst>
                    <a:ext uri="{9D8B030D-6E8A-4147-A177-3AD203B41FA5}">
                      <a16:colId xmlns:a16="http://schemas.microsoft.com/office/drawing/2014/main" val="1229455085"/>
                    </a:ext>
                  </a:extLst>
                </a:gridCol>
              </a:tblGrid>
              <a:tr h="0">
                <a:tc>
                  <a:txBody>
                    <a:bodyPr/>
                    <a:lstStyle/>
                    <a:p>
                      <a:pPr algn="l" fontAlgn="base"/>
                      <a:r>
                        <a:rPr lang="en-US" sz="1800" u="none" strike="noStrike" dirty="0">
                          <a:solidFill>
                            <a:srgbClr val="FFFFFF"/>
                          </a:solidFill>
                          <a:effectLst/>
                        </a:rPr>
                        <a:t>Fiscal</a:t>
                      </a:r>
                      <a:endParaRPr lang="en-US">
                        <a:solidFill>
                          <a:srgbClr val="FFFFFF"/>
                        </a:solidFill>
                        <a:effectLst/>
                      </a:endParaRPr>
                    </a:p>
                    <a:p>
                      <a:pPr lvl="0" algn="l">
                        <a:buNone/>
                      </a:pPr>
                      <a:r>
                        <a:rPr lang="en-US" sz="1800" u="none" strike="noStrike" dirty="0">
                          <a:solidFill>
                            <a:srgbClr val="FFFFFF"/>
                          </a:solidFill>
                          <a:effectLst/>
                        </a:rPr>
                        <a:t>Year</a:t>
                      </a:r>
                      <a:r>
                        <a:rPr lang="en-US" sz="1800" dirty="0">
                          <a:solidFill>
                            <a:srgbClr val="FFFFFF"/>
                          </a:solidFill>
                          <a:effectLst/>
                        </a:rPr>
                        <a:t>​</a:t>
                      </a:r>
                      <a:endParaRPr lang="en-US">
                        <a:solidFill>
                          <a:srgbClr val="FFFFFF"/>
                        </a:solidFill>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4A685F"/>
                    </a:solidFill>
                  </a:tcPr>
                </a:tc>
                <a:tc>
                  <a:txBody>
                    <a:bodyPr/>
                    <a:lstStyle/>
                    <a:p>
                      <a:pPr algn="l" fontAlgn="base"/>
                      <a:r>
                        <a:rPr lang="en-US" sz="1800" u="none" strike="noStrike" dirty="0">
                          <a:solidFill>
                            <a:srgbClr val="FFFFFF"/>
                          </a:solidFill>
                          <a:effectLst/>
                        </a:rPr>
                        <a:t>Residential Levy</a:t>
                      </a:r>
                      <a:r>
                        <a:rPr lang="en-US" sz="1800" dirty="0">
                          <a:solidFill>
                            <a:srgbClr val="FFFFFF"/>
                          </a:solidFill>
                          <a:effectLst/>
                        </a:rPr>
                        <a:t>​</a:t>
                      </a:r>
                      <a:endParaRPr lang="en-US">
                        <a:solidFill>
                          <a:srgbClr val="FFFFFF"/>
                        </a:solidFill>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4A685F"/>
                    </a:solidFill>
                  </a:tcPr>
                </a:tc>
                <a:tc>
                  <a:txBody>
                    <a:bodyPr/>
                    <a:lstStyle/>
                    <a:p>
                      <a:pPr algn="l" fontAlgn="base"/>
                      <a:r>
                        <a:rPr lang="en-US" sz="1800" u="none" strike="noStrike" dirty="0">
                          <a:solidFill>
                            <a:srgbClr val="FFFFFF"/>
                          </a:solidFill>
                          <a:effectLst/>
                        </a:rPr>
                        <a:t>Open </a:t>
                      </a:r>
                      <a:endParaRPr lang="en-US">
                        <a:solidFill>
                          <a:srgbClr val="FFFFFF"/>
                        </a:solidFill>
                        <a:effectLst/>
                      </a:endParaRPr>
                    </a:p>
                    <a:p>
                      <a:pPr lvl="0" algn="l">
                        <a:buNone/>
                      </a:pPr>
                      <a:r>
                        <a:rPr lang="en-US" sz="1800" u="none" strike="noStrike" dirty="0">
                          <a:solidFill>
                            <a:srgbClr val="FFFFFF"/>
                          </a:solidFill>
                          <a:effectLst/>
                        </a:rPr>
                        <a:t>Space </a:t>
                      </a:r>
                      <a:endParaRPr lang="en-US">
                        <a:solidFill>
                          <a:srgbClr val="FFFFFF"/>
                        </a:solidFill>
                        <a:effectLst/>
                      </a:endParaRPr>
                    </a:p>
                    <a:p>
                      <a:pPr lvl="0" algn="l">
                        <a:buNone/>
                      </a:pPr>
                      <a:r>
                        <a:rPr lang="en-US" sz="1800" u="none" strike="noStrike" dirty="0">
                          <a:solidFill>
                            <a:srgbClr val="FFFFFF"/>
                          </a:solidFill>
                          <a:effectLst/>
                        </a:rPr>
                        <a:t>Levy</a:t>
                      </a:r>
                      <a:r>
                        <a:rPr lang="en-US" sz="1800" dirty="0">
                          <a:solidFill>
                            <a:srgbClr val="FFFFFF"/>
                          </a:solidFill>
                          <a:effectLst/>
                        </a:rPr>
                        <a:t>​</a:t>
                      </a:r>
                      <a:endParaRPr lang="en-US">
                        <a:solidFill>
                          <a:srgbClr val="FFFFFF"/>
                        </a:solidFill>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4A685F"/>
                    </a:solidFill>
                  </a:tcPr>
                </a:tc>
                <a:tc>
                  <a:txBody>
                    <a:bodyPr/>
                    <a:lstStyle/>
                    <a:p>
                      <a:pPr algn="l" fontAlgn="base"/>
                      <a:r>
                        <a:rPr lang="en-US" sz="1800" u="none" strike="noStrike" dirty="0">
                          <a:solidFill>
                            <a:srgbClr val="FFFFFF"/>
                          </a:solidFill>
                          <a:effectLst/>
                        </a:rPr>
                        <a:t>Commercial Levy</a:t>
                      </a:r>
                      <a:r>
                        <a:rPr lang="en-US" sz="1800" dirty="0">
                          <a:solidFill>
                            <a:srgbClr val="FFFFFF"/>
                          </a:solidFill>
                          <a:effectLst/>
                        </a:rPr>
                        <a:t>​</a:t>
                      </a:r>
                      <a:endParaRPr lang="en-US">
                        <a:solidFill>
                          <a:srgbClr val="FFFFFF"/>
                        </a:solidFill>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4A685F"/>
                    </a:solidFill>
                  </a:tcPr>
                </a:tc>
                <a:tc>
                  <a:txBody>
                    <a:bodyPr/>
                    <a:lstStyle/>
                    <a:p>
                      <a:pPr algn="l" fontAlgn="base"/>
                      <a:r>
                        <a:rPr lang="en-US" sz="1800" u="none" strike="noStrike" dirty="0">
                          <a:solidFill>
                            <a:srgbClr val="FFFFFF"/>
                          </a:solidFill>
                          <a:effectLst/>
                        </a:rPr>
                        <a:t>Industrial</a:t>
                      </a:r>
                      <a:endParaRPr lang="en-US">
                        <a:solidFill>
                          <a:srgbClr val="FFFFFF"/>
                        </a:solidFill>
                        <a:effectLst/>
                      </a:endParaRPr>
                    </a:p>
                    <a:p>
                      <a:pPr lvl="0" algn="l">
                        <a:buNone/>
                      </a:pPr>
                      <a:r>
                        <a:rPr lang="en-US" sz="1800" u="none" strike="noStrike" dirty="0">
                          <a:solidFill>
                            <a:srgbClr val="FFFFFF"/>
                          </a:solidFill>
                          <a:effectLst/>
                        </a:rPr>
                        <a:t> Levy</a:t>
                      </a:r>
                      <a:r>
                        <a:rPr lang="en-US" sz="1800" dirty="0">
                          <a:solidFill>
                            <a:srgbClr val="FFFFFF"/>
                          </a:solidFill>
                          <a:effectLst/>
                        </a:rPr>
                        <a:t>​</a:t>
                      </a:r>
                      <a:endParaRPr lang="en-US">
                        <a:solidFill>
                          <a:srgbClr val="FFFFFF"/>
                        </a:solidFill>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4A685F"/>
                    </a:solidFill>
                  </a:tcPr>
                </a:tc>
                <a:tc>
                  <a:txBody>
                    <a:bodyPr/>
                    <a:lstStyle/>
                    <a:p>
                      <a:pPr algn="l" fontAlgn="base"/>
                      <a:r>
                        <a:rPr lang="en-US" sz="1800" u="none" strike="noStrike" dirty="0">
                          <a:solidFill>
                            <a:srgbClr val="FFFFFF"/>
                          </a:solidFill>
                          <a:effectLst/>
                        </a:rPr>
                        <a:t>Personal </a:t>
                      </a:r>
                      <a:endParaRPr lang="en-US">
                        <a:solidFill>
                          <a:srgbClr val="FFFFFF"/>
                        </a:solidFill>
                        <a:effectLst/>
                      </a:endParaRPr>
                    </a:p>
                    <a:p>
                      <a:pPr lvl="0" algn="l">
                        <a:buNone/>
                      </a:pPr>
                      <a:r>
                        <a:rPr lang="en-US" sz="1800" u="none" strike="noStrike" dirty="0">
                          <a:solidFill>
                            <a:srgbClr val="FFFFFF"/>
                          </a:solidFill>
                          <a:effectLst/>
                        </a:rPr>
                        <a:t>Property</a:t>
                      </a:r>
                      <a:endParaRPr lang="en-US">
                        <a:solidFill>
                          <a:srgbClr val="FFFFFF"/>
                        </a:solidFill>
                        <a:effectLst/>
                      </a:endParaRPr>
                    </a:p>
                    <a:p>
                      <a:pPr lvl="0" algn="l">
                        <a:buNone/>
                      </a:pPr>
                      <a:r>
                        <a:rPr lang="en-US" sz="1800" u="none" strike="noStrike" dirty="0">
                          <a:solidFill>
                            <a:srgbClr val="FFFFFF"/>
                          </a:solidFill>
                          <a:effectLst/>
                        </a:rPr>
                        <a:t> Levy</a:t>
                      </a:r>
                      <a:r>
                        <a:rPr lang="en-US" sz="1800" dirty="0">
                          <a:solidFill>
                            <a:srgbClr val="FFFFFF"/>
                          </a:solidFill>
                          <a:effectLst/>
                        </a:rPr>
                        <a:t>​</a:t>
                      </a:r>
                      <a:endParaRPr lang="en-US">
                        <a:solidFill>
                          <a:srgbClr val="FFFFFF"/>
                        </a:solidFill>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4A685F"/>
                    </a:solidFill>
                  </a:tcPr>
                </a:tc>
                <a:tc>
                  <a:txBody>
                    <a:bodyPr/>
                    <a:lstStyle/>
                    <a:p>
                      <a:pPr algn="l" fontAlgn="base"/>
                      <a:r>
                        <a:rPr lang="en-US" sz="1800" u="none" strike="noStrike" dirty="0">
                          <a:solidFill>
                            <a:srgbClr val="FFFFFF"/>
                          </a:solidFill>
                          <a:effectLst/>
                        </a:rPr>
                        <a:t>Total Levy</a:t>
                      </a:r>
                      <a:r>
                        <a:rPr lang="en-US" sz="1800" dirty="0">
                          <a:solidFill>
                            <a:srgbClr val="FFFFFF"/>
                          </a:solidFill>
                          <a:effectLst/>
                        </a:rPr>
                        <a:t>​</a:t>
                      </a:r>
                      <a:endParaRPr lang="en-US">
                        <a:solidFill>
                          <a:srgbClr val="FFFFFF"/>
                        </a:solidFill>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4A685F"/>
                    </a:solidFill>
                  </a:tcPr>
                </a:tc>
                <a:tc>
                  <a:txBody>
                    <a:bodyPr/>
                    <a:lstStyle/>
                    <a:p>
                      <a:pPr algn="l" fontAlgn="base"/>
                      <a:r>
                        <a:rPr lang="en-US" sz="1800" u="none" strike="noStrike" dirty="0">
                          <a:solidFill>
                            <a:srgbClr val="FFFFFF"/>
                          </a:solidFill>
                          <a:effectLst/>
                        </a:rPr>
                        <a:t>CIP Levy as a % of Total</a:t>
                      </a:r>
                      <a:r>
                        <a:rPr lang="en-US" sz="1800" dirty="0">
                          <a:solidFill>
                            <a:srgbClr val="FFFFFF"/>
                          </a:solidFill>
                          <a:effectLst/>
                        </a:rPr>
                        <a:t>​</a:t>
                      </a:r>
                      <a:endParaRPr lang="en-US">
                        <a:solidFill>
                          <a:srgbClr val="FFFFFF"/>
                        </a:solidFill>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solidFill>
                      <a:srgbClr val="4A685F"/>
                    </a:solidFill>
                  </a:tcPr>
                </a:tc>
                <a:extLst>
                  <a:ext uri="{0D108BD9-81ED-4DB2-BD59-A6C34878D82A}">
                    <a16:rowId xmlns:a16="http://schemas.microsoft.com/office/drawing/2014/main" val="4088696257"/>
                  </a:ext>
                </a:extLst>
              </a:tr>
              <a:tr h="0">
                <a:tc>
                  <a:txBody>
                    <a:bodyPr/>
                    <a:lstStyle/>
                    <a:p>
                      <a:pPr algn="ctr" fontAlgn="base"/>
                      <a:r>
                        <a:rPr lang="en-US" sz="1800" dirty="0">
                          <a:solidFill>
                            <a:srgbClr val="000000"/>
                          </a:solidFill>
                          <a:effectLst/>
                        </a:rPr>
                        <a:t>2023​</a:t>
                      </a:r>
                      <a:endParaRPr lang="en-US">
                        <a:solidFill>
                          <a:srgbClr val="000000"/>
                        </a:solidFill>
                        <a:effectLst/>
                      </a:endParaRPr>
                    </a:p>
                  </a:txBody>
                  <a:tcPr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r" fontAlgn="base"/>
                      <a:r>
                        <a:rPr lang="en-US" sz="1800" dirty="0">
                          <a:solidFill>
                            <a:srgbClr val="000000"/>
                          </a:solidFill>
                          <a:effectLst/>
                        </a:rPr>
                        <a:t>30,752,618​</a:t>
                      </a:r>
                      <a:endParaRPr lang="en-US">
                        <a:solidFill>
                          <a:srgbClr val="000000"/>
                        </a:solidFill>
                        <a:effectLst/>
                      </a:endParaRPr>
                    </a:p>
                  </a:txBody>
                  <a:tcPr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r" fontAlgn="base"/>
                      <a:r>
                        <a:rPr lang="en-US" sz="1800" dirty="0">
                          <a:solidFill>
                            <a:srgbClr val="000000"/>
                          </a:solidFill>
                          <a:effectLst/>
                        </a:rPr>
                        <a:t>0​</a:t>
                      </a:r>
                      <a:endParaRPr lang="en-US">
                        <a:solidFill>
                          <a:srgbClr val="000000"/>
                        </a:solidFill>
                        <a:effectLst/>
                      </a:endParaRPr>
                    </a:p>
                  </a:txBody>
                  <a:tcPr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r" fontAlgn="base"/>
                      <a:r>
                        <a:rPr lang="en-US" sz="1800" dirty="0">
                          <a:solidFill>
                            <a:srgbClr val="000000"/>
                          </a:solidFill>
                          <a:effectLst/>
                        </a:rPr>
                        <a:t>1,794,081​</a:t>
                      </a:r>
                      <a:endParaRPr lang="en-US">
                        <a:solidFill>
                          <a:srgbClr val="000000"/>
                        </a:solidFill>
                        <a:effectLst/>
                      </a:endParaRPr>
                    </a:p>
                  </a:txBody>
                  <a:tcPr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r" fontAlgn="base"/>
                      <a:r>
                        <a:rPr lang="en-US" sz="1800" dirty="0">
                          <a:solidFill>
                            <a:srgbClr val="000000"/>
                          </a:solidFill>
                          <a:effectLst/>
                        </a:rPr>
                        <a:t>947,803​</a:t>
                      </a:r>
                      <a:endParaRPr lang="en-US">
                        <a:solidFill>
                          <a:srgbClr val="000000"/>
                        </a:solidFill>
                        <a:effectLst/>
                      </a:endParaRPr>
                    </a:p>
                  </a:txBody>
                  <a:tcPr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r" fontAlgn="base"/>
                      <a:r>
                        <a:rPr lang="en-US" sz="1800" dirty="0">
                          <a:solidFill>
                            <a:srgbClr val="000000"/>
                          </a:solidFill>
                          <a:effectLst/>
                        </a:rPr>
                        <a:t>741,544​</a:t>
                      </a:r>
                      <a:endParaRPr lang="en-US">
                        <a:solidFill>
                          <a:srgbClr val="000000"/>
                        </a:solidFill>
                        <a:effectLst/>
                      </a:endParaRPr>
                    </a:p>
                  </a:txBody>
                  <a:tcPr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r" fontAlgn="base"/>
                      <a:r>
                        <a:rPr lang="en-US" sz="1800" dirty="0">
                          <a:solidFill>
                            <a:srgbClr val="000000"/>
                          </a:solidFill>
                          <a:effectLst/>
                        </a:rPr>
                        <a:t>34,236,046​</a:t>
                      </a:r>
                      <a:endParaRPr lang="en-US">
                        <a:solidFill>
                          <a:srgbClr val="000000"/>
                        </a:solidFill>
                        <a:effectLst/>
                      </a:endParaRPr>
                    </a:p>
                  </a:txBody>
                  <a:tcPr anchor="b">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r" fontAlgn="base"/>
                      <a:r>
                        <a:rPr lang="en-US" sz="1800" dirty="0">
                          <a:solidFill>
                            <a:srgbClr val="000000"/>
                          </a:solidFill>
                          <a:effectLst/>
                        </a:rPr>
                        <a:t>10.17​</a:t>
                      </a:r>
                      <a:endParaRPr lang="en-US">
                        <a:solidFill>
                          <a:srgbClr val="000000"/>
                        </a:solidFill>
                        <a:effectLst/>
                      </a:endParaRPr>
                    </a:p>
                  </a:txBody>
                  <a:tcPr anchor="b">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858267188"/>
                  </a:ext>
                </a:extLst>
              </a:tr>
            </a:tbl>
          </a:graphicData>
        </a:graphic>
      </p:graphicFrame>
      <p:sp>
        <p:nvSpPr>
          <p:cNvPr id="6" name="Speech Bubble: Rectangle with Corners Rounded 5">
            <a:extLst>
              <a:ext uri="{FF2B5EF4-FFF2-40B4-BE49-F238E27FC236}">
                <a16:creationId xmlns:a16="http://schemas.microsoft.com/office/drawing/2014/main" id="{F40959FE-8186-C8FC-FAD2-008EDE34F6E7}"/>
              </a:ext>
            </a:extLst>
          </p:cNvPr>
          <p:cNvSpPr/>
          <p:nvPr/>
        </p:nvSpPr>
        <p:spPr>
          <a:xfrm rot="10800000">
            <a:off x="1546316" y="3650387"/>
            <a:ext cx="5101131" cy="2354890"/>
          </a:xfrm>
          <a:prstGeom prst="wedgeRoundRect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dirty="0">
              <a:solidFill>
                <a:schemeClr val="tx1"/>
              </a:solidFill>
              <a:ea typeface="Calibri"/>
              <a:cs typeface="Calibri"/>
            </a:endParaRPr>
          </a:p>
        </p:txBody>
      </p:sp>
      <p:sp>
        <p:nvSpPr>
          <p:cNvPr id="12" name="Speech Bubble: Rectangle with Corners Rounded 11">
            <a:extLst>
              <a:ext uri="{FF2B5EF4-FFF2-40B4-BE49-F238E27FC236}">
                <a16:creationId xmlns:a16="http://schemas.microsoft.com/office/drawing/2014/main" id="{E0D09A87-39E4-11C3-1715-298A740CD34A}"/>
              </a:ext>
            </a:extLst>
          </p:cNvPr>
          <p:cNvSpPr/>
          <p:nvPr/>
        </p:nvSpPr>
        <p:spPr>
          <a:xfrm>
            <a:off x="1546316" y="3650387"/>
            <a:ext cx="5101131" cy="235489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1"/>
                </a:solidFill>
                <a:ea typeface="Calibri"/>
                <a:cs typeface="Calibri"/>
              </a:rPr>
              <a:t>Commercial and Industrial Levy help reduce the pressure of residential taxes. Increased revenue to the town allows for capital improvement.</a:t>
            </a:r>
            <a:endParaRPr lang="en-US" dirty="0">
              <a:solidFill>
                <a:schemeClr val="tx1"/>
              </a:solidFill>
            </a:endParaRPr>
          </a:p>
          <a:p>
            <a:pPr algn="ctr"/>
            <a:endParaRPr lang="en-US" dirty="0">
              <a:solidFill>
                <a:schemeClr val="tx1"/>
              </a:solidFill>
            </a:endParaRPr>
          </a:p>
          <a:p>
            <a:pPr algn="ctr"/>
            <a:r>
              <a:rPr lang="en-US" dirty="0">
                <a:solidFill>
                  <a:schemeClr val="tx1"/>
                </a:solidFill>
                <a:ea typeface="Calibri"/>
                <a:cs typeface="Calibri"/>
              </a:rPr>
              <a:t>Where in town would residents support more business? What businesses would the residents support?</a:t>
            </a:r>
          </a:p>
        </p:txBody>
      </p:sp>
      <p:pic>
        <p:nvPicPr>
          <p:cNvPr id="5" name="Picture 4" descr="A yellow circle with a blue and yellow circle with a group of people in a red headdress and a blue and yellow circle with white text&#10;&#10;Description automatically generated">
            <a:extLst>
              <a:ext uri="{FF2B5EF4-FFF2-40B4-BE49-F238E27FC236}">
                <a16:creationId xmlns:a16="http://schemas.microsoft.com/office/drawing/2014/main" id="{D9FB8E84-5BA5-A41B-201F-31F02A74BDD0}"/>
              </a:ext>
            </a:extLst>
          </p:cNvPr>
          <p:cNvPicPr>
            <a:picLocks noChangeAspect="1"/>
          </p:cNvPicPr>
          <p:nvPr/>
        </p:nvPicPr>
        <p:blipFill>
          <a:blip r:embed="rId5"/>
          <a:stretch>
            <a:fillRect/>
          </a:stretch>
        </p:blipFill>
        <p:spPr>
          <a:xfrm>
            <a:off x="11250083" y="6101056"/>
            <a:ext cx="565587" cy="585645"/>
          </a:xfrm>
          <a:prstGeom prst="rect">
            <a:avLst/>
          </a:prstGeom>
        </p:spPr>
      </p:pic>
      <p:pic>
        <p:nvPicPr>
          <p:cNvPr id="10" name="Picture 9" descr="A logo with a landscape and trees&#10;&#10;Description automatically generated">
            <a:extLst>
              <a:ext uri="{FF2B5EF4-FFF2-40B4-BE49-F238E27FC236}">
                <a16:creationId xmlns:a16="http://schemas.microsoft.com/office/drawing/2014/main" id="{4D361B79-DA50-CB5F-E2C4-089C4CEC2A00}"/>
              </a:ext>
            </a:extLst>
          </p:cNvPr>
          <p:cNvPicPr>
            <a:picLocks noChangeAspect="1"/>
          </p:cNvPicPr>
          <p:nvPr/>
        </p:nvPicPr>
        <p:blipFill rotWithShape="1">
          <a:blip r:embed="rId6"/>
          <a:srcRect t="8287" r="546" b="29834"/>
          <a:stretch/>
        </p:blipFill>
        <p:spPr>
          <a:xfrm>
            <a:off x="10392560" y="6105007"/>
            <a:ext cx="1012560" cy="615171"/>
          </a:xfrm>
          <a:prstGeom prst="rect">
            <a:avLst/>
          </a:prstGeom>
        </p:spPr>
      </p:pic>
    </p:spTree>
    <p:extLst>
      <p:ext uri="{BB962C8B-B14F-4D97-AF65-F5344CB8AC3E}">
        <p14:creationId xmlns:p14="http://schemas.microsoft.com/office/powerpoint/2010/main" val="608760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5B232-26A6-E68B-66AF-12D718A31175}"/>
              </a:ext>
            </a:extLst>
          </p:cNvPr>
          <p:cNvSpPr>
            <a:spLocks noGrp="1"/>
          </p:cNvSpPr>
          <p:nvPr>
            <p:ph type="title"/>
          </p:nvPr>
        </p:nvSpPr>
        <p:spPr>
          <a:xfrm>
            <a:off x="798616" y="127618"/>
            <a:ext cx="10515600" cy="1325563"/>
          </a:xfrm>
        </p:spPr>
        <p:txBody>
          <a:bodyPr/>
          <a:lstStyle/>
          <a:p>
            <a:r>
              <a:rPr lang="en-US" b="1" dirty="0">
                <a:ea typeface="Calibri Light"/>
                <a:cs typeface="Calibri Light"/>
              </a:rPr>
              <a:t>Transportation</a:t>
            </a:r>
            <a:endParaRPr lang="en-US" b="1">
              <a:cs typeface="Calibri Light"/>
            </a:endParaRPr>
          </a:p>
        </p:txBody>
      </p:sp>
      <p:pic>
        <p:nvPicPr>
          <p:cNvPr id="5" name="Picture 4" descr="A graph with red squares&#10;&#10;Description automatically generated">
            <a:extLst>
              <a:ext uri="{FF2B5EF4-FFF2-40B4-BE49-F238E27FC236}">
                <a16:creationId xmlns:a16="http://schemas.microsoft.com/office/drawing/2014/main" id="{FDCC5ECB-2C0D-A605-449B-B7E47481933E}"/>
              </a:ext>
            </a:extLst>
          </p:cNvPr>
          <p:cNvPicPr>
            <a:picLocks noChangeAspect="1"/>
          </p:cNvPicPr>
          <p:nvPr/>
        </p:nvPicPr>
        <p:blipFill>
          <a:blip r:embed="rId2"/>
          <a:stretch>
            <a:fillRect/>
          </a:stretch>
        </p:blipFill>
        <p:spPr>
          <a:xfrm>
            <a:off x="840658" y="1740684"/>
            <a:ext cx="10043649" cy="4276062"/>
          </a:xfrm>
          <a:prstGeom prst="rect">
            <a:avLst/>
          </a:prstGeom>
          <a:ln>
            <a:solidFill>
              <a:schemeClr val="tx1"/>
            </a:solidFill>
          </a:ln>
        </p:spPr>
      </p:pic>
      <p:pic>
        <p:nvPicPr>
          <p:cNvPr id="8" name="Content Placeholder 7" descr="Car outline">
            <a:extLst>
              <a:ext uri="{FF2B5EF4-FFF2-40B4-BE49-F238E27FC236}">
                <a16:creationId xmlns:a16="http://schemas.microsoft.com/office/drawing/2014/main" id="{80BD82A7-449A-39B8-A913-BC74025FD72F}"/>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9746226" y="213135"/>
            <a:ext cx="1418303" cy="1430593"/>
          </a:xfrm>
        </p:spPr>
      </p:pic>
      <p:sp>
        <p:nvSpPr>
          <p:cNvPr id="4" name="TextBox 1">
            <a:extLst>
              <a:ext uri="{FF2B5EF4-FFF2-40B4-BE49-F238E27FC236}">
                <a16:creationId xmlns:a16="http://schemas.microsoft.com/office/drawing/2014/main" id="{97715C54-C8B3-ECE3-150E-7BF300F4DA0D}"/>
              </a:ext>
            </a:extLst>
          </p:cNvPr>
          <p:cNvSpPr txBox="1"/>
          <p:nvPr/>
        </p:nvSpPr>
        <p:spPr>
          <a:xfrm>
            <a:off x="4139259" y="1372627"/>
            <a:ext cx="3913481"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ea typeface="Calibri"/>
                <a:cs typeface="Calibri"/>
              </a:rPr>
              <a:t>Accidents in town from 2020-2023</a:t>
            </a:r>
            <a:endParaRPr lang="en-US" dirty="0"/>
          </a:p>
        </p:txBody>
      </p:sp>
      <p:pic>
        <p:nvPicPr>
          <p:cNvPr id="7" name="Picture 6" descr="A yellow circle with a blue and yellow circle with a group of people in a red headdress and a blue and yellow circle with white text&#10;&#10;Description automatically generated">
            <a:extLst>
              <a:ext uri="{FF2B5EF4-FFF2-40B4-BE49-F238E27FC236}">
                <a16:creationId xmlns:a16="http://schemas.microsoft.com/office/drawing/2014/main" id="{171719D6-A231-C73F-A50E-1A65CC70A532}"/>
              </a:ext>
            </a:extLst>
          </p:cNvPr>
          <p:cNvPicPr>
            <a:picLocks noChangeAspect="1"/>
          </p:cNvPicPr>
          <p:nvPr/>
        </p:nvPicPr>
        <p:blipFill>
          <a:blip r:embed="rId5"/>
          <a:stretch>
            <a:fillRect/>
          </a:stretch>
        </p:blipFill>
        <p:spPr>
          <a:xfrm>
            <a:off x="11250083" y="6101056"/>
            <a:ext cx="565587" cy="585645"/>
          </a:xfrm>
          <a:prstGeom prst="rect">
            <a:avLst/>
          </a:prstGeom>
        </p:spPr>
      </p:pic>
      <p:pic>
        <p:nvPicPr>
          <p:cNvPr id="11" name="Picture 10" descr="A logo with a landscape and trees&#10;&#10;Description automatically generated">
            <a:extLst>
              <a:ext uri="{FF2B5EF4-FFF2-40B4-BE49-F238E27FC236}">
                <a16:creationId xmlns:a16="http://schemas.microsoft.com/office/drawing/2014/main" id="{E16B3D1D-BFBA-A53C-8951-663A893D3A82}"/>
              </a:ext>
            </a:extLst>
          </p:cNvPr>
          <p:cNvPicPr>
            <a:picLocks noChangeAspect="1"/>
          </p:cNvPicPr>
          <p:nvPr/>
        </p:nvPicPr>
        <p:blipFill rotWithShape="1">
          <a:blip r:embed="rId6"/>
          <a:srcRect t="8287" r="546" b="29834"/>
          <a:stretch/>
        </p:blipFill>
        <p:spPr>
          <a:xfrm>
            <a:off x="10392560" y="6105007"/>
            <a:ext cx="1012560" cy="615171"/>
          </a:xfrm>
          <a:prstGeom prst="rect">
            <a:avLst/>
          </a:prstGeom>
        </p:spPr>
      </p:pic>
    </p:spTree>
    <p:extLst>
      <p:ext uri="{BB962C8B-B14F-4D97-AF65-F5344CB8AC3E}">
        <p14:creationId xmlns:p14="http://schemas.microsoft.com/office/powerpoint/2010/main" val="14379298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963AE-DEF6-CC08-097B-146192F2BB4F}"/>
              </a:ext>
            </a:extLst>
          </p:cNvPr>
          <p:cNvSpPr>
            <a:spLocks noGrp="1"/>
          </p:cNvSpPr>
          <p:nvPr>
            <p:ph type="title"/>
          </p:nvPr>
        </p:nvSpPr>
        <p:spPr/>
        <p:txBody>
          <a:bodyPr/>
          <a:lstStyle/>
          <a:p>
            <a:r>
              <a:rPr lang="en-US" b="1" dirty="0"/>
              <a:t>Today’s Agenda</a:t>
            </a:r>
            <a:endParaRPr lang="en-US" b="1" dirty="0">
              <a:cs typeface="Calibri Light"/>
            </a:endParaRPr>
          </a:p>
        </p:txBody>
      </p:sp>
      <p:sp>
        <p:nvSpPr>
          <p:cNvPr id="3" name="Content Placeholder 2">
            <a:extLst>
              <a:ext uri="{FF2B5EF4-FFF2-40B4-BE49-F238E27FC236}">
                <a16:creationId xmlns:a16="http://schemas.microsoft.com/office/drawing/2014/main" id="{0AD4B2ED-A831-822D-5DF4-BB617BC721E0}"/>
              </a:ext>
            </a:extLst>
          </p:cNvPr>
          <p:cNvSpPr>
            <a:spLocks noGrp="1"/>
          </p:cNvSpPr>
          <p:nvPr>
            <p:ph idx="1"/>
          </p:nvPr>
        </p:nvSpPr>
        <p:spPr/>
        <p:txBody>
          <a:bodyPr/>
          <a:lstStyle/>
          <a:p>
            <a:r>
              <a:rPr lang="en-US" dirty="0"/>
              <a:t>Introductions </a:t>
            </a:r>
          </a:p>
          <a:p>
            <a:r>
              <a:rPr lang="en-US" dirty="0"/>
              <a:t>Master Plan Who, What and Why?</a:t>
            </a:r>
          </a:p>
          <a:p>
            <a:r>
              <a:rPr lang="en-US" dirty="0"/>
              <a:t>Current Data Collection and Maps </a:t>
            </a:r>
          </a:p>
          <a:p>
            <a:r>
              <a:rPr lang="en-US" dirty="0"/>
              <a:t>Turning it in to Elements </a:t>
            </a:r>
          </a:p>
          <a:p>
            <a:r>
              <a:rPr lang="en-US" dirty="0"/>
              <a:t>Your input: What do you enjoy about East Bridgewater? Where would you like to see change?</a:t>
            </a:r>
          </a:p>
        </p:txBody>
      </p:sp>
      <p:pic>
        <p:nvPicPr>
          <p:cNvPr id="5" name="Picture 4" descr="A yellow circle with a blue and yellow circle with a group of people in a red headdress and a blue and yellow circle with white text&#10;&#10;Description automatically generated">
            <a:extLst>
              <a:ext uri="{FF2B5EF4-FFF2-40B4-BE49-F238E27FC236}">
                <a16:creationId xmlns:a16="http://schemas.microsoft.com/office/drawing/2014/main" id="{92128CD9-E6C8-22B7-23BA-FD60335D3B4F}"/>
              </a:ext>
            </a:extLst>
          </p:cNvPr>
          <p:cNvPicPr>
            <a:picLocks noChangeAspect="1"/>
          </p:cNvPicPr>
          <p:nvPr/>
        </p:nvPicPr>
        <p:blipFill>
          <a:blip r:embed="rId2"/>
          <a:stretch>
            <a:fillRect/>
          </a:stretch>
        </p:blipFill>
        <p:spPr>
          <a:xfrm>
            <a:off x="11250083" y="6101056"/>
            <a:ext cx="565587" cy="585645"/>
          </a:xfrm>
          <a:prstGeom prst="rect">
            <a:avLst/>
          </a:prstGeom>
        </p:spPr>
      </p:pic>
      <p:pic>
        <p:nvPicPr>
          <p:cNvPr id="7" name="Picture 6" descr="A logo with a landscape and trees&#10;&#10;Description automatically generated">
            <a:extLst>
              <a:ext uri="{FF2B5EF4-FFF2-40B4-BE49-F238E27FC236}">
                <a16:creationId xmlns:a16="http://schemas.microsoft.com/office/drawing/2014/main" id="{D1824D88-9BF5-537E-696D-449FD6B7BD7F}"/>
              </a:ext>
            </a:extLst>
          </p:cNvPr>
          <p:cNvPicPr>
            <a:picLocks noChangeAspect="1"/>
          </p:cNvPicPr>
          <p:nvPr/>
        </p:nvPicPr>
        <p:blipFill rotWithShape="1">
          <a:blip r:embed="rId3"/>
          <a:srcRect t="8287" r="546" b="29834"/>
          <a:stretch/>
        </p:blipFill>
        <p:spPr>
          <a:xfrm>
            <a:off x="10392560" y="6105007"/>
            <a:ext cx="1012560" cy="615171"/>
          </a:xfrm>
          <a:prstGeom prst="rect">
            <a:avLst/>
          </a:prstGeom>
        </p:spPr>
      </p:pic>
    </p:spTree>
    <p:extLst>
      <p:ext uri="{BB962C8B-B14F-4D97-AF65-F5344CB8AC3E}">
        <p14:creationId xmlns:p14="http://schemas.microsoft.com/office/powerpoint/2010/main" val="1167743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5B232-26A6-E68B-66AF-12D718A31175}"/>
              </a:ext>
            </a:extLst>
          </p:cNvPr>
          <p:cNvSpPr>
            <a:spLocks noGrp="1"/>
          </p:cNvSpPr>
          <p:nvPr>
            <p:ph type="title"/>
          </p:nvPr>
        </p:nvSpPr>
        <p:spPr>
          <a:xfrm>
            <a:off x="838200" y="157307"/>
            <a:ext cx="10515600" cy="1325563"/>
          </a:xfrm>
        </p:spPr>
        <p:txBody>
          <a:bodyPr/>
          <a:lstStyle/>
          <a:p>
            <a:r>
              <a:rPr lang="en-US" b="1" dirty="0">
                <a:ea typeface="Calibri Light"/>
                <a:cs typeface="Calibri Light"/>
              </a:rPr>
              <a:t>Transportation</a:t>
            </a:r>
            <a:endParaRPr lang="en-US" b="1">
              <a:cs typeface="Calibri Light"/>
            </a:endParaRPr>
          </a:p>
        </p:txBody>
      </p:sp>
      <p:pic>
        <p:nvPicPr>
          <p:cNvPr id="8" name="Content Placeholder 7" descr="Car outline">
            <a:extLst>
              <a:ext uri="{FF2B5EF4-FFF2-40B4-BE49-F238E27FC236}">
                <a16:creationId xmlns:a16="http://schemas.microsoft.com/office/drawing/2014/main" id="{80BD82A7-449A-39B8-A913-BC74025FD72F}"/>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10438042" y="140346"/>
            <a:ext cx="1418303" cy="1430593"/>
          </a:xfrm>
        </p:spPr>
      </p:pic>
      <p:pic>
        <p:nvPicPr>
          <p:cNvPr id="3" name="Picture 2" descr="A map with numbers and circles&#10;&#10;Description automatically generated">
            <a:extLst>
              <a:ext uri="{FF2B5EF4-FFF2-40B4-BE49-F238E27FC236}">
                <a16:creationId xmlns:a16="http://schemas.microsoft.com/office/drawing/2014/main" id="{C85C5C7A-1903-D074-1F22-5EF45C37BE1C}"/>
              </a:ext>
            </a:extLst>
          </p:cNvPr>
          <p:cNvPicPr>
            <a:picLocks noChangeAspect="1"/>
          </p:cNvPicPr>
          <p:nvPr/>
        </p:nvPicPr>
        <p:blipFill>
          <a:blip r:embed="rId4"/>
          <a:stretch>
            <a:fillRect/>
          </a:stretch>
        </p:blipFill>
        <p:spPr>
          <a:xfrm>
            <a:off x="840658" y="1346857"/>
            <a:ext cx="5889522" cy="5417897"/>
          </a:xfrm>
          <a:prstGeom prst="rect">
            <a:avLst/>
          </a:prstGeom>
        </p:spPr>
      </p:pic>
      <p:sp>
        <p:nvSpPr>
          <p:cNvPr id="5" name="Speech Bubble: Rectangle with Corners Rounded 4">
            <a:extLst>
              <a:ext uri="{FF2B5EF4-FFF2-40B4-BE49-F238E27FC236}">
                <a16:creationId xmlns:a16="http://schemas.microsoft.com/office/drawing/2014/main" id="{99BF854E-AC4F-C759-6542-73F55E47424A}"/>
              </a:ext>
            </a:extLst>
          </p:cNvPr>
          <p:cNvSpPr/>
          <p:nvPr/>
        </p:nvSpPr>
        <p:spPr>
          <a:xfrm>
            <a:off x="7020684" y="1484703"/>
            <a:ext cx="5101131" cy="2354890"/>
          </a:xfrm>
          <a:prstGeom prst="wedgeRoundRectCallou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tx1"/>
                </a:solidFill>
                <a:ea typeface="Calibri"/>
                <a:cs typeface="Calibri"/>
              </a:rPr>
              <a:t>Where in town are most accidents occurring?</a:t>
            </a:r>
          </a:p>
          <a:p>
            <a:pPr algn="ctr"/>
            <a:r>
              <a:rPr lang="en-US" dirty="0">
                <a:solidFill>
                  <a:schemeClr val="tx1"/>
                </a:solidFill>
                <a:ea typeface="Calibri"/>
                <a:cs typeface="Calibri"/>
              </a:rPr>
              <a:t>Are there spots in town you don't feel safe as a driver or pedestrian?</a:t>
            </a:r>
          </a:p>
          <a:p>
            <a:pPr algn="ctr"/>
            <a:r>
              <a:rPr lang="en-US" dirty="0">
                <a:solidFill>
                  <a:schemeClr val="tx1"/>
                </a:solidFill>
                <a:ea typeface="Calibri"/>
                <a:cs typeface="Calibri"/>
              </a:rPr>
              <a:t>What intersections cause the most concern for the town?</a:t>
            </a:r>
          </a:p>
        </p:txBody>
      </p:sp>
      <p:pic>
        <p:nvPicPr>
          <p:cNvPr id="7" name="Picture 6" descr="A yellow circle with a blue and yellow circle with a group of people in a red headdress and a blue and yellow circle with white text&#10;&#10;Description automatically generated">
            <a:extLst>
              <a:ext uri="{FF2B5EF4-FFF2-40B4-BE49-F238E27FC236}">
                <a16:creationId xmlns:a16="http://schemas.microsoft.com/office/drawing/2014/main" id="{0D23D749-2524-970A-3F27-6B7ED5F550DA}"/>
              </a:ext>
            </a:extLst>
          </p:cNvPr>
          <p:cNvPicPr>
            <a:picLocks noChangeAspect="1"/>
          </p:cNvPicPr>
          <p:nvPr/>
        </p:nvPicPr>
        <p:blipFill>
          <a:blip r:embed="rId5"/>
          <a:stretch>
            <a:fillRect/>
          </a:stretch>
        </p:blipFill>
        <p:spPr>
          <a:xfrm>
            <a:off x="11250083" y="6101056"/>
            <a:ext cx="565587" cy="585645"/>
          </a:xfrm>
          <a:prstGeom prst="rect">
            <a:avLst/>
          </a:prstGeom>
        </p:spPr>
      </p:pic>
      <p:pic>
        <p:nvPicPr>
          <p:cNvPr id="11" name="Picture 10" descr="A logo with a landscape and trees&#10;&#10;Description automatically generated">
            <a:extLst>
              <a:ext uri="{FF2B5EF4-FFF2-40B4-BE49-F238E27FC236}">
                <a16:creationId xmlns:a16="http://schemas.microsoft.com/office/drawing/2014/main" id="{200C56A2-E8C8-28F4-4FE0-1FED706163CB}"/>
              </a:ext>
            </a:extLst>
          </p:cNvPr>
          <p:cNvPicPr>
            <a:picLocks noChangeAspect="1"/>
          </p:cNvPicPr>
          <p:nvPr/>
        </p:nvPicPr>
        <p:blipFill rotWithShape="1">
          <a:blip r:embed="rId6"/>
          <a:srcRect t="8287" r="546" b="29834"/>
          <a:stretch/>
        </p:blipFill>
        <p:spPr>
          <a:xfrm>
            <a:off x="10392560" y="6105007"/>
            <a:ext cx="1012560" cy="615171"/>
          </a:xfrm>
          <a:prstGeom prst="rect">
            <a:avLst/>
          </a:prstGeom>
        </p:spPr>
      </p:pic>
    </p:spTree>
    <p:extLst>
      <p:ext uri="{BB962C8B-B14F-4D97-AF65-F5344CB8AC3E}">
        <p14:creationId xmlns:p14="http://schemas.microsoft.com/office/powerpoint/2010/main" val="41776162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E2333-3D7E-CD14-CC58-C8A791D642EC}"/>
              </a:ext>
            </a:extLst>
          </p:cNvPr>
          <p:cNvSpPr>
            <a:spLocks noGrp="1"/>
          </p:cNvSpPr>
          <p:nvPr>
            <p:ph type="title"/>
          </p:nvPr>
        </p:nvSpPr>
        <p:spPr>
          <a:xfrm>
            <a:off x="457200" y="-3585"/>
            <a:ext cx="10515600" cy="1325563"/>
          </a:xfrm>
        </p:spPr>
        <p:txBody>
          <a:bodyPr/>
          <a:lstStyle/>
          <a:p>
            <a:r>
              <a:rPr lang="en-US" b="1" dirty="0">
                <a:ea typeface="Calibri Light"/>
                <a:cs typeface="Calibri Light"/>
              </a:rPr>
              <a:t>Zoning and Land Use Maps </a:t>
            </a:r>
            <a:endParaRPr lang="en-US" b="1">
              <a:cs typeface="Calibri Light"/>
            </a:endParaRPr>
          </a:p>
        </p:txBody>
      </p:sp>
      <p:pic>
        <p:nvPicPr>
          <p:cNvPr id="3" name="Content Placeholder 2" descr="A map of a city&#10;&#10;Description automatically generated">
            <a:extLst>
              <a:ext uri="{FF2B5EF4-FFF2-40B4-BE49-F238E27FC236}">
                <a16:creationId xmlns:a16="http://schemas.microsoft.com/office/drawing/2014/main" id="{5CF9D675-54F9-DF0C-4A8B-478D33C94CCB}"/>
              </a:ext>
            </a:extLst>
          </p:cNvPr>
          <p:cNvPicPr>
            <a:picLocks noGrp="1" noChangeAspect="1"/>
          </p:cNvPicPr>
          <p:nvPr>
            <p:ph idx="1"/>
          </p:nvPr>
        </p:nvPicPr>
        <p:blipFill>
          <a:blip r:embed="rId2"/>
          <a:stretch>
            <a:fillRect/>
          </a:stretch>
        </p:blipFill>
        <p:spPr>
          <a:xfrm>
            <a:off x="1489704" y="1321721"/>
            <a:ext cx="4050656" cy="5273112"/>
          </a:xfrm>
        </p:spPr>
      </p:pic>
      <p:pic>
        <p:nvPicPr>
          <p:cNvPr id="6" name="Picture 5" descr="A map of a green area&#10;&#10;Description automatically generated">
            <a:extLst>
              <a:ext uri="{FF2B5EF4-FFF2-40B4-BE49-F238E27FC236}">
                <a16:creationId xmlns:a16="http://schemas.microsoft.com/office/drawing/2014/main" id="{B8D4EF99-E5D5-6E71-F4FD-58984BA6D2CB}"/>
              </a:ext>
            </a:extLst>
          </p:cNvPr>
          <p:cNvPicPr>
            <a:picLocks noChangeAspect="1"/>
          </p:cNvPicPr>
          <p:nvPr/>
        </p:nvPicPr>
        <p:blipFill>
          <a:blip r:embed="rId3"/>
          <a:stretch>
            <a:fillRect/>
          </a:stretch>
        </p:blipFill>
        <p:spPr>
          <a:xfrm>
            <a:off x="6862917" y="-5205"/>
            <a:ext cx="5324166" cy="6905281"/>
          </a:xfrm>
          <a:prstGeom prst="rect">
            <a:avLst/>
          </a:prstGeom>
        </p:spPr>
      </p:pic>
    </p:spTree>
    <p:extLst>
      <p:ext uri="{BB962C8B-B14F-4D97-AF65-F5344CB8AC3E}">
        <p14:creationId xmlns:p14="http://schemas.microsoft.com/office/powerpoint/2010/main" val="14553807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18517-6CAA-7962-87D0-AEC274616DBC}"/>
              </a:ext>
            </a:extLst>
          </p:cNvPr>
          <p:cNvSpPr>
            <a:spLocks noGrp="1"/>
          </p:cNvSpPr>
          <p:nvPr>
            <p:ph type="title"/>
          </p:nvPr>
        </p:nvSpPr>
        <p:spPr>
          <a:xfrm>
            <a:off x="838200" y="78138"/>
            <a:ext cx="10515600" cy="1325563"/>
          </a:xfrm>
        </p:spPr>
        <p:txBody>
          <a:bodyPr/>
          <a:lstStyle/>
          <a:p>
            <a:r>
              <a:rPr lang="en-US" b="1" dirty="0">
                <a:ea typeface="Calibri Light"/>
                <a:cs typeface="Calibri Light"/>
              </a:rPr>
              <a:t>Conservation </a:t>
            </a:r>
            <a:endParaRPr lang="en-US" b="1">
              <a:cs typeface="Calibri Light"/>
            </a:endParaRPr>
          </a:p>
        </p:txBody>
      </p:sp>
      <p:sp>
        <p:nvSpPr>
          <p:cNvPr id="3" name="Content Placeholder 2">
            <a:extLst>
              <a:ext uri="{FF2B5EF4-FFF2-40B4-BE49-F238E27FC236}">
                <a16:creationId xmlns:a16="http://schemas.microsoft.com/office/drawing/2014/main" id="{2841B61C-7D59-FDC8-CF03-0A9FF981CAC0}"/>
              </a:ext>
            </a:extLst>
          </p:cNvPr>
          <p:cNvSpPr>
            <a:spLocks noGrp="1"/>
          </p:cNvSpPr>
          <p:nvPr>
            <p:ph idx="1"/>
          </p:nvPr>
        </p:nvSpPr>
        <p:spPr>
          <a:xfrm>
            <a:off x="842191" y="5472818"/>
            <a:ext cx="4481052" cy="1082113"/>
          </a:xfrm>
        </p:spPr>
        <p:txBody>
          <a:bodyPr vert="horz" lIns="91440" tIns="45720" rIns="91440" bIns="45720" rtlCol="0" anchor="t">
            <a:normAutofit fontScale="77500" lnSpcReduction="20000"/>
          </a:bodyPr>
          <a:lstStyle/>
          <a:p>
            <a:pPr marL="0" indent="0">
              <a:buNone/>
            </a:pPr>
            <a:r>
              <a:rPr lang="en-US" dirty="0">
                <a:ea typeface="Calibri"/>
                <a:cs typeface="Calibri"/>
              </a:rPr>
              <a:t>Mass Audubon uses multiple data sources to compare each of the 351 town and city's conservation land. </a:t>
            </a:r>
          </a:p>
        </p:txBody>
      </p:sp>
      <p:pic>
        <p:nvPicPr>
          <p:cNvPr id="4" name="Picture 3" descr="A screenshot of a screenshot of a data&#10;&#10;Description automatically generated">
            <a:extLst>
              <a:ext uri="{FF2B5EF4-FFF2-40B4-BE49-F238E27FC236}">
                <a16:creationId xmlns:a16="http://schemas.microsoft.com/office/drawing/2014/main" id="{73E608DD-CA32-B8A6-6F91-AD625D0FA4DA}"/>
              </a:ext>
            </a:extLst>
          </p:cNvPr>
          <p:cNvPicPr>
            <a:picLocks noChangeAspect="1"/>
          </p:cNvPicPr>
          <p:nvPr/>
        </p:nvPicPr>
        <p:blipFill>
          <a:blip r:embed="rId2"/>
          <a:stretch>
            <a:fillRect/>
          </a:stretch>
        </p:blipFill>
        <p:spPr>
          <a:xfrm>
            <a:off x="6205587" y="1794384"/>
            <a:ext cx="4941043" cy="4311597"/>
          </a:xfrm>
          <a:prstGeom prst="rect">
            <a:avLst/>
          </a:prstGeom>
        </p:spPr>
      </p:pic>
      <p:pic>
        <p:nvPicPr>
          <p:cNvPr id="5" name="Picture 4" descr="A screenshot of a data report&#10;&#10;Description automatically generated">
            <a:extLst>
              <a:ext uri="{FF2B5EF4-FFF2-40B4-BE49-F238E27FC236}">
                <a16:creationId xmlns:a16="http://schemas.microsoft.com/office/drawing/2014/main" id="{CFA7CCCE-CEA5-73B1-6292-7D8ABFCAC147}"/>
              </a:ext>
            </a:extLst>
          </p:cNvPr>
          <p:cNvPicPr>
            <a:picLocks noChangeAspect="1"/>
          </p:cNvPicPr>
          <p:nvPr/>
        </p:nvPicPr>
        <p:blipFill>
          <a:blip r:embed="rId3"/>
          <a:stretch>
            <a:fillRect/>
          </a:stretch>
        </p:blipFill>
        <p:spPr>
          <a:xfrm>
            <a:off x="721904" y="1456610"/>
            <a:ext cx="5297918" cy="3587234"/>
          </a:xfrm>
          <a:prstGeom prst="rect">
            <a:avLst/>
          </a:prstGeom>
        </p:spPr>
      </p:pic>
      <p:pic>
        <p:nvPicPr>
          <p:cNvPr id="6" name="Graphic 5" descr="Leaf outline">
            <a:extLst>
              <a:ext uri="{FF2B5EF4-FFF2-40B4-BE49-F238E27FC236}">
                <a16:creationId xmlns:a16="http://schemas.microsoft.com/office/drawing/2014/main" id="{06D47A80-00F9-AB37-0195-727AAF6312A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788445" y="292510"/>
            <a:ext cx="1135625" cy="1111045"/>
          </a:xfrm>
          <a:prstGeom prst="rect">
            <a:avLst/>
          </a:prstGeom>
        </p:spPr>
      </p:pic>
      <p:sp>
        <p:nvSpPr>
          <p:cNvPr id="7" name="TextBox 1">
            <a:extLst>
              <a:ext uri="{FF2B5EF4-FFF2-40B4-BE49-F238E27FC236}">
                <a16:creationId xmlns:a16="http://schemas.microsoft.com/office/drawing/2014/main" id="{84FDFA80-725C-3472-69D6-804C2A6B9C08}"/>
              </a:ext>
            </a:extLst>
          </p:cNvPr>
          <p:cNvSpPr txBox="1"/>
          <p:nvPr/>
        </p:nvSpPr>
        <p:spPr>
          <a:xfrm>
            <a:off x="6210354" y="244713"/>
            <a:ext cx="4731925" cy="147732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ea typeface="Calibri"/>
                <a:cs typeface="Calibri"/>
              </a:rPr>
              <a:t>The following statistics are from the Losing Ground 2020 report by Mass Audubon. The numbers reflect the values and change in land use between 2012 and 2017. These numbers may have changed since.</a:t>
            </a:r>
            <a:endParaRPr lang="en-US" dirty="0"/>
          </a:p>
        </p:txBody>
      </p:sp>
      <p:pic>
        <p:nvPicPr>
          <p:cNvPr id="10" name="Picture 9" descr="A yellow circle with a blue and yellow circle with a group of people in a red headdress and a blue and yellow circle with white text&#10;&#10;Description automatically generated">
            <a:extLst>
              <a:ext uri="{FF2B5EF4-FFF2-40B4-BE49-F238E27FC236}">
                <a16:creationId xmlns:a16="http://schemas.microsoft.com/office/drawing/2014/main" id="{6C63A994-6A36-FBAD-90D5-3E5734E0C272}"/>
              </a:ext>
            </a:extLst>
          </p:cNvPr>
          <p:cNvPicPr>
            <a:picLocks noChangeAspect="1"/>
          </p:cNvPicPr>
          <p:nvPr/>
        </p:nvPicPr>
        <p:blipFill>
          <a:blip r:embed="rId6"/>
          <a:stretch>
            <a:fillRect/>
          </a:stretch>
        </p:blipFill>
        <p:spPr>
          <a:xfrm>
            <a:off x="11250083" y="6101056"/>
            <a:ext cx="565587" cy="585645"/>
          </a:xfrm>
          <a:prstGeom prst="rect">
            <a:avLst/>
          </a:prstGeom>
        </p:spPr>
      </p:pic>
      <p:pic>
        <p:nvPicPr>
          <p:cNvPr id="13" name="Picture 12" descr="A logo with a landscape and trees&#10;&#10;Description automatically generated">
            <a:extLst>
              <a:ext uri="{FF2B5EF4-FFF2-40B4-BE49-F238E27FC236}">
                <a16:creationId xmlns:a16="http://schemas.microsoft.com/office/drawing/2014/main" id="{9327A631-D389-5117-83A2-0F51C0530915}"/>
              </a:ext>
            </a:extLst>
          </p:cNvPr>
          <p:cNvPicPr>
            <a:picLocks noChangeAspect="1"/>
          </p:cNvPicPr>
          <p:nvPr/>
        </p:nvPicPr>
        <p:blipFill rotWithShape="1">
          <a:blip r:embed="rId7"/>
          <a:srcRect t="8287" r="546" b="29834"/>
          <a:stretch/>
        </p:blipFill>
        <p:spPr>
          <a:xfrm>
            <a:off x="10392560" y="6105007"/>
            <a:ext cx="1012560" cy="615171"/>
          </a:xfrm>
          <a:prstGeom prst="rect">
            <a:avLst/>
          </a:prstGeom>
        </p:spPr>
      </p:pic>
    </p:spTree>
    <p:extLst>
      <p:ext uri="{BB962C8B-B14F-4D97-AF65-F5344CB8AC3E}">
        <p14:creationId xmlns:p14="http://schemas.microsoft.com/office/powerpoint/2010/main" val="2472314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D3EB3-E9D6-F4C6-D171-335E3D1CC5D2}"/>
              </a:ext>
            </a:extLst>
          </p:cNvPr>
          <p:cNvSpPr>
            <a:spLocks noGrp="1"/>
          </p:cNvSpPr>
          <p:nvPr>
            <p:ph type="title"/>
          </p:nvPr>
        </p:nvSpPr>
        <p:spPr>
          <a:xfrm>
            <a:off x="788719" y="-169265"/>
            <a:ext cx="10515600" cy="1325563"/>
          </a:xfrm>
        </p:spPr>
        <p:txBody>
          <a:bodyPr/>
          <a:lstStyle/>
          <a:p>
            <a:r>
              <a:rPr lang="en-US" b="1" dirty="0">
                <a:ea typeface="Calibri Light"/>
                <a:cs typeface="Calibri Light"/>
              </a:rPr>
              <a:t>Significant Habitat Areas from </a:t>
            </a:r>
            <a:r>
              <a:rPr lang="en-US" b="1" err="1">
                <a:ea typeface="Calibri Light"/>
                <a:cs typeface="Calibri Light"/>
              </a:rPr>
              <a:t>BioMap</a:t>
            </a:r>
            <a:r>
              <a:rPr lang="en-US" b="1" dirty="0">
                <a:ea typeface="Calibri Light"/>
                <a:cs typeface="Calibri Light"/>
              </a:rPr>
              <a:t> 2022</a:t>
            </a:r>
            <a:endParaRPr lang="en-US" b="1">
              <a:cs typeface="Calibri Light"/>
            </a:endParaRPr>
          </a:p>
        </p:txBody>
      </p:sp>
      <p:pic>
        <p:nvPicPr>
          <p:cNvPr id="6" name="Content Placeholder 5" descr="A map of a river&#10;&#10;Description automatically generated">
            <a:extLst>
              <a:ext uri="{FF2B5EF4-FFF2-40B4-BE49-F238E27FC236}">
                <a16:creationId xmlns:a16="http://schemas.microsoft.com/office/drawing/2014/main" id="{05E8A17E-3027-1108-B8F5-C7005FB163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14719" y="795069"/>
            <a:ext cx="4348524" cy="5627503"/>
          </a:xfrm>
        </p:spPr>
      </p:pic>
      <p:pic>
        <p:nvPicPr>
          <p:cNvPr id="7" name="Graphic 6" descr="Leaf outline">
            <a:extLst>
              <a:ext uri="{FF2B5EF4-FFF2-40B4-BE49-F238E27FC236}">
                <a16:creationId xmlns:a16="http://schemas.microsoft.com/office/drawing/2014/main" id="{DCE3B0BF-7F61-908C-731C-87203E2E33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28029" y="84692"/>
            <a:ext cx="1135625" cy="1111045"/>
          </a:xfrm>
          <a:prstGeom prst="rect">
            <a:avLst/>
          </a:prstGeom>
        </p:spPr>
      </p:pic>
      <p:pic>
        <p:nvPicPr>
          <p:cNvPr id="9" name="Picture 8" descr="A map of a forest&#10;&#10;Description automatically generated">
            <a:extLst>
              <a:ext uri="{FF2B5EF4-FFF2-40B4-BE49-F238E27FC236}">
                <a16:creationId xmlns:a16="http://schemas.microsoft.com/office/drawing/2014/main" id="{4477086A-29DE-D26A-532A-89933F1F042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7577" y="795068"/>
            <a:ext cx="4633653" cy="5996492"/>
          </a:xfrm>
          <a:prstGeom prst="rect">
            <a:avLst/>
          </a:prstGeom>
        </p:spPr>
      </p:pic>
      <p:pic>
        <p:nvPicPr>
          <p:cNvPr id="5" name="Picture 4" descr="A yellow circle with a blue and yellow circle with a group of people in a red headdress and a blue and yellow circle with white text&#10;&#10;Description automatically generated">
            <a:extLst>
              <a:ext uri="{FF2B5EF4-FFF2-40B4-BE49-F238E27FC236}">
                <a16:creationId xmlns:a16="http://schemas.microsoft.com/office/drawing/2014/main" id="{77C46333-2074-AC1D-F83E-8B41C477DA97}"/>
              </a:ext>
            </a:extLst>
          </p:cNvPr>
          <p:cNvPicPr>
            <a:picLocks noChangeAspect="1"/>
          </p:cNvPicPr>
          <p:nvPr/>
        </p:nvPicPr>
        <p:blipFill>
          <a:blip r:embed="rId6"/>
          <a:stretch>
            <a:fillRect/>
          </a:stretch>
        </p:blipFill>
        <p:spPr>
          <a:xfrm>
            <a:off x="11250083" y="6101056"/>
            <a:ext cx="565587" cy="585645"/>
          </a:xfrm>
          <a:prstGeom prst="rect">
            <a:avLst/>
          </a:prstGeom>
        </p:spPr>
      </p:pic>
      <p:pic>
        <p:nvPicPr>
          <p:cNvPr id="11" name="Picture 10" descr="A logo with a landscape and trees&#10;&#10;Description automatically generated">
            <a:extLst>
              <a:ext uri="{FF2B5EF4-FFF2-40B4-BE49-F238E27FC236}">
                <a16:creationId xmlns:a16="http://schemas.microsoft.com/office/drawing/2014/main" id="{9E4A9CDD-62C8-3618-E587-E3654D4ABDD7}"/>
              </a:ext>
            </a:extLst>
          </p:cNvPr>
          <p:cNvPicPr>
            <a:picLocks noChangeAspect="1"/>
          </p:cNvPicPr>
          <p:nvPr/>
        </p:nvPicPr>
        <p:blipFill rotWithShape="1">
          <a:blip r:embed="rId7"/>
          <a:srcRect t="8287" r="546" b="29834"/>
          <a:stretch/>
        </p:blipFill>
        <p:spPr>
          <a:xfrm>
            <a:off x="10392560" y="6105007"/>
            <a:ext cx="1012560" cy="615171"/>
          </a:xfrm>
          <a:prstGeom prst="rect">
            <a:avLst/>
          </a:prstGeom>
        </p:spPr>
      </p:pic>
    </p:spTree>
    <p:extLst>
      <p:ext uri="{BB962C8B-B14F-4D97-AF65-F5344CB8AC3E}">
        <p14:creationId xmlns:p14="http://schemas.microsoft.com/office/powerpoint/2010/main" val="39551016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C559D-9124-9C58-08E0-DF98FDE5E445}"/>
              </a:ext>
            </a:extLst>
          </p:cNvPr>
          <p:cNvSpPr>
            <a:spLocks noGrp="1"/>
          </p:cNvSpPr>
          <p:nvPr>
            <p:ph type="title"/>
          </p:nvPr>
        </p:nvSpPr>
        <p:spPr/>
        <p:txBody>
          <a:bodyPr/>
          <a:lstStyle/>
          <a:p>
            <a:r>
              <a:rPr lang="en-US" dirty="0">
                <a:ea typeface="Calibri Light"/>
                <a:cs typeface="Calibri Light"/>
              </a:rPr>
              <a:t>How does this become chapters?</a:t>
            </a:r>
            <a:endParaRPr lang="en-US" dirty="0"/>
          </a:p>
        </p:txBody>
      </p:sp>
      <p:graphicFrame>
        <p:nvGraphicFramePr>
          <p:cNvPr id="4" name="Content Placeholder 3">
            <a:extLst>
              <a:ext uri="{FF2B5EF4-FFF2-40B4-BE49-F238E27FC236}">
                <a16:creationId xmlns:a16="http://schemas.microsoft.com/office/drawing/2014/main" id="{9DBF30F6-8CA3-CBC7-EBC5-84D25FF8A764}"/>
              </a:ext>
            </a:extLst>
          </p:cNvPr>
          <p:cNvGraphicFramePr>
            <a:graphicFrameLocks noGrp="1"/>
          </p:cNvGraphicFramePr>
          <p:nvPr>
            <p:ph idx="1"/>
            <p:extLst>
              <p:ext uri="{D42A27DB-BD31-4B8C-83A1-F6EECF244321}">
                <p14:modId xmlns:p14="http://schemas.microsoft.com/office/powerpoint/2010/main" val="3308236081"/>
              </p:ext>
            </p:extLst>
          </p:nvPr>
        </p:nvGraphicFramePr>
        <p:xfrm>
          <a:off x="1169589" y="769866"/>
          <a:ext cx="10515600" cy="34489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5" name="TextBox 94">
            <a:extLst>
              <a:ext uri="{FF2B5EF4-FFF2-40B4-BE49-F238E27FC236}">
                <a16:creationId xmlns:a16="http://schemas.microsoft.com/office/drawing/2014/main" id="{E111C1CE-09C0-525B-1034-67B00360C544}"/>
              </a:ext>
            </a:extLst>
          </p:cNvPr>
          <p:cNvSpPr txBox="1"/>
          <p:nvPr/>
        </p:nvSpPr>
        <p:spPr>
          <a:xfrm>
            <a:off x="1090361" y="4163428"/>
            <a:ext cx="9286875"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ea typeface="Calibri"/>
                <a:cs typeface="Calibri"/>
              </a:rPr>
              <a:t>Looking at the data presented here, previous planning efforts from the town and your engagement we determine where the town is thriving and where the town wants to improve! Using this, we create goals for the town to work towards over the next 10 years.</a:t>
            </a:r>
            <a:endParaRPr lang="en-US" sz="2400" dirty="0"/>
          </a:p>
        </p:txBody>
      </p:sp>
      <p:pic>
        <p:nvPicPr>
          <p:cNvPr id="27" name="Picture 26" descr="A yellow circle with a blue and yellow circle with a group of people in a red headdress and a blue and yellow circle with white text&#10;&#10;Description automatically generated">
            <a:extLst>
              <a:ext uri="{FF2B5EF4-FFF2-40B4-BE49-F238E27FC236}">
                <a16:creationId xmlns:a16="http://schemas.microsoft.com/office/drawing/2014/main" id="{9EE5E20B-446C-D20F-006D-1BD026907BF5}"/>
              </a:ext>
            </a:extLst>
          </p:cNvPr>
          <p:cNvPicPr>
            <a:picLocks noChangeAspect="1"/>
          </p:cNvPicPr>
          <p:nvPr/>
        </p:nvPicPr>
        <p:blipFill>
          <a:blip r:embed="rId7"/>
          <a:stretch>
            <a:fillRect/>
          </a:stretch>
        </p:blipFill>
        <p:spPr>
          <a:xfrm>
            <a:off x="11250083" y="6101056"/>
            <a:ext cx="565587" cy="585645"/>
          </a:xfrm>
          <a:prstGeom prst="rect">
            <a:avLst/>
          </a:prstGeom>
        </p:spPr>
      </p:pic>
      <p:pic>
        <p:nvPicPr>
          <p:cNvPr id="29" name="Picture 28" descr="A logo with a landscape and trees&#10;&#10;Description automatically generated">
            <a:extLst>
              <a:ext uri="{FF2B5EF4-FFF2-40B4-BE49-F238E27FC236}">
                <a16:creationId xmlns:a16="http://schemas.microsoft.com/office/drawing/2014/main" id="{FAA61060-0605-1E36-F6D6-1ED9327635A3}"/>
              </a:ext>
            </a:extLst>
          </p:cNvPr>
          <p:cNvPicPr>
            <a:picLocks noChangeAspect="1"/>
          </p:cNvPicPr>
          <p:nvPr/>
        </p:nvPicPr>
        <p:blipFill rotWithShape="1">
          <a:blip r:embed="rId8"/>
          <a:srcRect t="8287" r="546" b="29834"/>
          <a:stretch/>
        </p:blipFill>
        <p:spPr>
          <a:xfrm>
            <a:off x="10392560" y="6105007"/>
            <a:ext cx="1012560" cy="615171"/>
          </a:xfrm>
          <a:prstGeom prst="rect">
            <a:avLst/>
          </a:prstGeom>
        </p:spPr>
      </p:pic>
    </p:spTree>
    <p:extLst>
      <p:ext uri="{BB962C8B-B14F-4D97-AF65-F5344CB8AC3E}">
        <p14:creationId xmlns:p14="http://schemas.microsoft.com/office/powerpoint/2010/main" val="31248966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970A0-EF20-B8DE-FB0A-61CAABC70438}"/>
              </a:ext>
            </a:extLst>
          </p:cNvPr>
          <p:cNvSpPr>
            <a:spLocks noGrp="1"/>
          </p:cNvSpPr>
          <p:nvPr>
            <p:ph type="title"/>
          </p:nvPr>
        </p:nvSpPr>
        <p:spPr/>
        <p:txBody>
          <a:bodyPr/>
          <a:lstStyle/>
          <a:p>
            <a:r>
              <a:rPr lang="en-US" b="1" dirty="0">
                <a:ea typeface="Calibri Light"/>
                <a:cs typeface="Calibri Light"/>
              </a:rPr>
              <a:t>Stay engaged with the process!</a:t>
            </a:r>
            <a:endParaRPr lang="en-US" b="1">
              <a:cs typeface="Calibri Light"/>
            </a:endParaRPr>
          </a:p>
        </p:txBody>
      </p:sp>
      <p:graphicFrame>
        <p:nvGraphicFramePr>
          <p:cNvPr id="4" name="Content Placeholder 3">
            <a:extLst>
              <a:ext uri="{FF2B5EF4-FFF2-40B4-BE49-F238E27FC236}">
                <a16:creationId xmlns:a16="http://schemas.microsoft.com/office/drawing/2014/main" id="{26EF99BA-D5D0-E005-B742-041C1F60447F}"/>
              </a:ext>
            </a:extLst>
          </p:cNvPr>
          <p:cNvGraphicFramePr>
            <a:graphicFrameLocks noGrp="1"/>
          </p:cNvGraphicFramePr>
          <p:nvPr>
            <p:ph idx="1"/>
            <p:extLst>
              <p:ext uri="{D42A27DB-BD31-4B8C-83A1-F6EECF244321}">
                <p14:modId xmlns:p14="http://schemas.microsoft.com/office/powerpoint/2010/main" val="1820781983"/>
              </p:ext>
            </p:extLst>
          </p:nvPr>
        </p:nvGraphicFramePr>
        <p:xfrm>
          <a:off x="887681" y="1390196"/>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7" name="Picture 26" descr="A yellow circle with a blue and yellow circle with a group of people in a red headdress and a blue and yellow circle with white text&#10;&#10;Description automatically generated">
            <a:extLst>
              <a:ext uri="{FF2B5EF4-FFF2-40B4-BE49-F238E27FC236}">
                <a16:creationId xmlns:a16="http://schemas.microsoft.com/office/drawing/2014/main" id="{E077B85B-9FFE-11CB-3795-9E565B91F648}"/>
              </a:ext>
            </a:extLst>
          </p:cNvPr>
          <p:cNvPicPr>
            <a:picLocks noChangeAspect="1"/>
          </p:cNvPicPr>
          <p:nvPr/>
        </p:nvPicPr>
        <p:blipFill>
          <a:blip r:embed="rId7"/>
          <a:stretch>
            <a:fillRect/>
          </a:stretch>
        </p:blipFill>
        <p:spPr>
          <a:xfrm>
            <a:off x="11250083" y="6101056"/>
            <a:ext cx="565587" cy="585645"/>
          </a:xfrm>
          <a:prstGeom prst="rect">
            <a:avLst/>
          </a:prstGeom>
        </p:spPr>
      </p:pic>
      <p:pic>
        <p:nvPicPr>
          <p:cNvPr id="29" name="Picture 28" descr="A logo with a landscape and trees&#10;&#10;Description automatically generated">
            <a:extLst>
              <a:ext uri="{FF2B5EF4-FFF2-40B4-BE49-F238E27FC236}">
                <a16:creationId xmlns:a16="http://schemas.microsoft.com/office/drawing/2014/main" id="{0359E6DC-8EDF-6A2A-3B14-CE6702177AF2}"/>
              </a:ext>
            </a:extLst>
          </p:cNvPr>
          <p:cNvPicPr>
            <a:picLocks noChangeAspect="1"/>
          </p:cNvPicPr>
          <p:nvPr/>
        </p:nvPicPr>
        <p:blipFill rotWithShape="1">
          <a:blip r:embed="rId8"/>
          <a:srcRect t="8287" r="546" b="29834"/>
          <a:stretch/>
        </p:blipFill>
        <p:spPr>
          <a:xfrm>
            <a:off x="10392560" y="6105007"/>
            <a:ext cx="1012560" cy="615171"/>
          </a:xfrm>
          <a:prstGeom prst="rect">
            <a:avLst/>
          </a:prstGeom>
        </p:spPr>
      </p:pic>
    </p:spTree>
    <p:extLst>
      <p:ext uri="{BB962C8B-B14F-4D97-AF65-F5344CB8AC3E}">
        <p14:creationId xmlns:p14="http://schemas.microsoft.com/office/powerpoint/2010/main" val="39138769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E76E6-304E-CB1B-12FD-953653AC3D9F}"/>
              </a:ext>
            </a:extLst>
          </p:cNvPr>
          <p:cNvSpPr>
            <a:spLocks noGrp="1"/>
          </p:cNvSpPr>
          <p:nvPr>
            <p:ph type="title"/>
          </p:nvPr>
        </p:nvSpPr>
        <p:spPr>
          <a:xfrm>
            <a:off x="762000" y="1138265"/>
            <a:ext cx="5791199" cy="1401183"/>
          </a:xfrm>
        </p:spPr>
        <p:txBody>
          <a:bodyPr anchor="t">
            <a:normAutofit/>
          </a:bodyPr>
          <a:lstStyle/>
          <a:p>
            <a:r>
              <a:rPr lang="en-US" b="1" dirty="0"/>
              <a:t>Provide your input! </a:t>
            </a:r>
            <a:endParaRPr lang="en-US" b="1">
              <a:cs typeface="Calibri Light"/>
            </a:endParaRPr>
          </a:p>
        </p:txBody>
      </p:sp>
      <p:cxnSp>
        <p:nvCxnSpPr>
          <p:cNvPr id="26" name="Straight Connector 25">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E0FAC0B-9371-5D5B-E6CD-EE7278043E09}"/>
              </a:ext>
            </a:extLst>
          </p:cNvPr>
          <p:cNvSpPr>
            <a:spLocks noGrp="1"/>
          </p:cNvSpPr>
          <p:nvPr>
            <p:ph idx="1"/>
          </p:nvPr>
        </p:nvSpPr>
        <p:spPr>
          <a:xfrm>
            <a:off x="762000" y="2086059"/>
            <a:ext cx="6375069" cy="4275870"/>
          </a:xfrm>
        </p:spPr>
        <p:txBody>
          <a:bodyPr vert="horz" lIns="91440" tIns="45720" rIns="91440" bIns="45720" rtlCol="0" anchor="t">
            <a:normAutofit lnSpcReduction="10000"/>
          </a:bodyPr>
          <a:lstStyle/>
          <a:p>
            <a:r>
              <a:rPr lang="en-US" dirty="0"/>
              <a:t>Look at maps up close and share your thoughts with staff </a:t>
            </a:r>
            <a:br>
              <a:rPr lang="en-US" dirty="0"/>
            </a:br>
            <a:endParaRPr lang="en-US"/>
          </a:p>
          <a:p>
            <a:r>
              <a:rPr lang="en-US" dirty="0"/>
              <a:t>Write your thoughts about the town on posters</a:t>
            </a:r>
            <a:endParaRPr lang="en-US" dirty="0">
              <a:cs typeface="Calibri"/>
            </a:endParaRPr>
          </a:p>
          <a:p>
            <a:endParaRPr lang="en-US"/>
          </a:p>
          <a:p>
            <a:pPr marL="0" indent="0">
              <a:buNone/>
            </a:pPr>
            <a:endParaRPr lang="en-US">
              <a:cs typeface="Calibri" panose="020F0502020204030204"/>
            </a:endParaRPr>
          </a:p>
          <a:p>
            <a:r>
              <a:rPr lang="en-US" dirty="0"/>
              <a:t>For those joining on zoom, digital access is being provided for this activity. </a:t>
            </a:r>
          </a:p>
          <a:p>
            <a:pPr marL="457200" lvl="1" indent="0">
              <a:buNone/>
            </a:pPr>
            <a:r>
              <a:rPr lang="en-US" dirty="0">
                <a:ea typeface="+mn-lt"/>
                <a:cs typeface="+mn-lt"/>
                <a:hlinkClick r:id="rId2"/>
              </a:rPr>
              <a:t>https://miro.com/app/board/uXjVN7NpdTk=/</a:t>
            </a:r>
            <a:r>
              <a:rPr lang="en-US" dirty="0">
                <a:ea typeface="+mn-lt"/>
                <a:cs typeface="+mn-lt"/>
              </a:rPr>
              <a:t> </a:t>
            </a:r>
            <a:endParaRPr lang="en-US"/>
          </a:p>
        </p:txBody>
      </p:sp>
      <p:sp>
        <p:nvSpPr>
          <p:cNvPr id="31" name="Rectangle 30">
            <a:extLst>
              <a:ext uri="{FF2B5EF4-FFF2-40B4-BE49-F238E27FC236}">
                <a16:creationId xmlns:a16="http://schemas.microsoft.com/office/drawing/2014/main" id="{DF8BC164-E230-753F-2C7E-B4EE7BA77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8086" y="0"/>
            <a:ext cx="4803913" cy="68580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Internet outline">
            <a:extLst>
              <a:ext uri="{FF2B5EF4-FFF2-40B4-BE49-F238E27FC236}">
                <a16:creationId xmlns:a16="http://schemas.microsoft.com/office/drawing/2014/main" id="{6CC42402-2945-FFF3-EB92-746EA46F99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24191" y="1700246"/>
            <a:ext cx="3452192" cy="3452192"/>
          </a:xfrm>
          <a:prstGeom prst="rect">
            <a:avLst/>
          </a:prstGeom>
        </p:spPr>
      </p:pic>
      <p:pic>
        <p:nvPicPr>
          <p:cNvPr id="7" name="Picture 6" descr="A yellow circle with a blue and yellow circle with a group of people in a red headdress and a blue and yellow circle with white text&#10;&#10;Description automatically generated">
            <a:extLst>
              <a:ext uri="{FF2B5EF4-FFF2-40B4-BE49-F238E27FC236}">
                <a16:creationId xmlns:a16="http://schemas.microsoft.com/office/drawing/2014/main" id="{45D82046-20BA-6D13-058B-6C8547D16732}"/>
              </a:ext>
            </a:extLst>
          </p:cNvPr>
          <p:cNvPicPr>
            <a:picLocks noChangeAspect="1"/>
          </p:cNvPicPr>
          <p:nvPr/>
        </p:nvPicPr>
        <p:blipFill>
          <a:blip r:embed="rId5"/>
          <a:stretch>
            <a:fillRect/>
          </a:stretch>
        </p:blipFill>
        <p:spPr>
          <a:xfrm>
            <a:off x="11250083" y="6101056"/>
            <a:ext cx="565587" cy="585645"/>
          </a:xfrm>
          <a:prstGeom prst="rect">
            <a:avLst/>
          </a:prstGeom>
        </p:spPr>
      </p:pic>
      <p:pic>
        <p:nvPicPr>
          <p:cNvPr id="11" name="Picture 10" descr="A logo with a landscape and trees&#10;&#10;Description automatically generated">
            <a:extLst>
              <a:ext uri="{FF2B5EF4-FFF2-40B4-BE49-F238E27FC236}">
                <a16:creationId xmlns:a16="http://schemas.microsoft.com/office/drawing/2014/main" id="{A90520DF-CA00-34E4-3951-8381DD4636D3}"/>
              </a:ext>
            </a:extLst>
          </p:cNvPr>
          <p:cNvPicPr>
            <a:picLocks noChangeAspect="1"/>
          </p:cNvPicPr>
          <p:nvPr/>
        </p:nvPicPr>
        <p:blipFill rotWithShape="1">
          <a:blip r:embed="rId6"/>
          <a:srcRect t="8287" r="546" b="29834"/>
          <a:stretch/>
        </p:blipFill>
        <p:spPr>
          <a:xfrm>
            <a:off x="10392560" y="6105007"/>
            <a:ext cx="1012560" cy="615171"/>
          </a:xfrm>
          <a:prstGeom prst="rect">
            <a:avLst/>
          </a:prstGeom>
        </p:spPr>
      </p:pic>
    </p:spTree>
    <p:extLst>
      <p:ext uri="{BB962C8B-B14F-4D97-AF65-F5344CB8AC3E}">
        <p14:creationId xmlns:p14="http://schemas.microsoft.com/office/powerpoint/2010/main" val="27086185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43198-0068-1F12-BCEF-1542302DF9E6}"/>
              </a:ext>
            </a:extLst>
          </p:cNvPr>
          <p:cNvSpPr>
            <a:spLocks noGrp="1"/>
          </p:cNvSpPr>
          <p:nvPr>
            <p:ph type="title"/>
          </p:nvPr>
        </p:nvSpPr>
        <p:spPr>
          <a:xfrm>
            <a:off x="838200" y="157307"/>
            <a:ext cx="10515600" cy="1325563"/>
          </a:xfrm>
        </p:spPr>
        <p:txBody>
          <a:bodyPr/>
          <a:lstStyle/>
          <a:p>
            <a:r>
              <a:rPr lang="en-US" b="1" dirty="0">
                <a:ea typeface="Calibri Light"/>
                <a:cs typeface="Calibri Light"/>
              </a:rPr>
              <a:t>Thank you for your time! </a:t>
            </a:r>
            <a:endParaRPr lang="en-US" b="1">
              <a:cs typeface="Calibri Light"/>
            </a:endParaRPr>
          </a:p>
        </p:txBody>
      </p:sp>
      <p:sp>
        <p:nvSpPr>
          <p:cNvPr id="3" name="Content Placeholder 2">
            <a:extLst>
              <a:ext uri="{FF2B5EF4-FFF2-40B4-BE49-F238E27FC236}">
                <a16:creationId xmlns:a16="http://schemas.microsoft.com/office/drawing/2014/main" id="{88A52E25-1A7D-9BF2-1458-C771DEDB6299}"/>
              </a:ext>
            </a:extLst>
          </p:cNvPr>
          <p:cNvSpPr>
            <a:spLocks noGrp="1"/>
          </p:cNvSpPr>
          <p:nvPr>
            <p:ph sz="half" idx="1"/>
          </p:nvPr>
        </p:nvSpPr>
        <p:spPr>
          <a:xfrm>
            <a:off x="1323109" y="1479261"/>
            <a:ext cx="5181600" cy="4221392"/>
          </a:xfrm>
        </p:spPr>
        <p:txBody>
          <a:bodyPr vert="horz" lIns="91440" tIns="45720" rIns="91440" bIns="45720" rtlCol="0" anchor="t">
            <a:normAutofit/>
          </a:bodyPr>
          <a:lstStyle/>
          <a:p>
            <a:pPr marL="0" indent="0">
              <a:buNone/>
            </a:pPr>
            <a:r>
              <a:rPr lang="en-US" dirty="0"/>
              <a:t>Contact us! </a:t>
            </a:r>
          </a:p>
          <a:p>
            <a:pPr marL="0" indent="0">
              <a:buNone/>
            </a:pPr>
            <a:r>
              <a:rPr lang="en-US" b="1" dirty="0"/>
              <a:t>Rhiannon Dugan</a:t>
            </a:r>
            <a:endParaRPr lang="en-US" b="1" dirty="0">
              <a:cs typeface="Calibri"/>
            </a:endParaRPr>
          </a:p>
          <a:p>
            <a:pPr marL="0" indent="0">
              <a:buNone/>
            </a:pPr>
            <a:r>
              <a:rPr lang="en-US" dirty="0"/>
              <a:t>Senior Comprehensive Planner OCPC</a:t>
            </a:r>
          </a:p>
          <a:p>
            <a:pPr marL="0" indent="0">
              <a:buNone/>
            </a:pPr>
            <a:r>
              <a:rPr lang="en-US" dirty="0">
                <a:hlinkClick r:id="rId2"/>
              </a:rPr>
              <a:t>rdugan@ocpcrpa.org</a:t>
            </a:r>
            <a:r>
              <a:rPr lang="en-US" dirty="0"/>
              <a:t> </a:t>
            </a:r>
          </a:p>
          <a:p>
            <a:pPr marL="0" indent="0">
              <a:buNone/>
            </a:pPr>
            <a:endParaRPr lang="en-US" dirty="0"/>
          </a:p>
          <a:p>
            <a:pPr marL="0" indent="0">
              <a:buNone/>
            </a:pPr>
            <a:r>
              <a:rPr lang="en-US" b="1" dirty="0"/>
              <a:t>Charlie Seelig </a:t>
            </a:r>
            <a:endParaRPr lang="en-US" b="1" dirty="0">
              <a:cs typeface="Calibri"/>
            </a:endParaRPr>
          </a:p>
          <a:p>
            <a:pPr marL="0" indent="0">
              <a:buNone/>
            </a:pPr>
            <a:r>
              <a:rPr lang="en-US" dirty="0"/>
              <a:t>Town Administrator </a:t>
            </a:r>
          </a:p>
          <a:p>
            <a:pPr marL="0" indent="0">
              <a:buNone/>
            </a:pPr>
            <a:endParaRPr lang="en-US" dirty="0"/>
          </a:p>
        </p:txBody>
      </p:sp>
      <p:sp>
        <p:nvSpPr>
          <p:cNvPr id="4" name="Content Placeholder 3">
            <a:extLst>
              <a:ext uri="{FF2B5EF4-FFF2-40B4-BE49-F238E27FC236}">
                <a16:creationId xmlns:a16="http://schemas.microsoft.com/office/drawing/2014/main" id="{7DEB351E-2A3A-533F-4830-8D8D69A547FF}"/>
              </a:ext>
            </a:extLst>
          </p:cNvPr>
          <p:cNvSpPr>
            <a:spLocks noGrp="1"/>
          </p:cNvSpPr>
          <p:nvPr>
            <p:ph sz="half" idx="2"/>
          </p:nvPr>
        </p:nvSpPr>
        <p:spPr>
          <a:xfrm>
            <a:off x="6151418" y="4382428"/>
            <a:ext cx="5618018" cy="4486275"/>
          </a:xfrm>
        </p:spPr>
        <p:txBody>
          <a:bodyPr vert="horz" lIns="91440" tIns="45720" rIns="91440" bIns="45720" rtlCol="0" anchor="t">
            <a:normAutofit/>
          </a:bodyPr>
          <a:lstStyle/>
          <a:p>
            <a:pPr marL="0" indent="0">
              <a:buNone/>
            </a:pPr>
            <a:r>
              <a:rPr lang="en-US" dirty="0">
                <a:hlinkClick r:id="rId3"/>
              </a:rPr>
              <a:t>https://oldcolonyplanning.org/east-bridgewater-master-plan/</a:t>
            </a:r>
            <a:r>
              <a:rPr lang="en-US" dirty="0"/>
              <a:t> </a:t>
            </a:r>
          </a:p>
        </p:txBody>
      </p:sp>
      <p:pic>
        <p:nvPicPr>
          <p:cNvPr id="6" name="Picture 5">
            <a:extLst>
              <a:ext uri="{FF2B5EF4-FFF2-40B4-BE49-F238E27FC236}">
                <a16:creationId xmlns:a16="http://schemas.microsoft.com/office/drawing/2014/main" id="{E60A0033-113E-03C1-3778-FD6FDB6E568C}"/>
              </a:ext>
            </a:extLst>
          </p:cNvPr>
          <p:cNvPicPr>
            <a:picLocks noChangeAspect="1"/>
          </p:cNvPicPr>
          <p:nvPr/>
        </p:nvPicPr>
        <p:blipFill>
          <a:blip r:embed="rId4"/>
          <a:stretch>
            <a:fillRect/>
          </a:stretch>
        </p:blipFill>
        <p:spPr>
          <a:xfrm>
            <a:off x="6090349" y="1483349"/>
            <a:ext cx="5837425" cy="2789161"/>
          </a:xfrm>
          <a:prstGeom prst="rect">
            <a:avLst/>
          </a:prstGeom>
        </p:spPr>
      </p:pic>
      <p:sp>
        <p:nvSpPr>
          <p:cNvPr id="9" name="Rectangle 3">
            <a:extLst>
              <a:ext uri="{FF2B5EF4-FFF2-40B4-BE49-F238E27FC236}">
                <a16:creationId xmlns:a16="http://schemas.microsoft.com/office/drawing/2014/main" id="{32A6FEA8-FAFC-671D-6C84-B2EA093D01DE}"/>
              </a:ext>
            </a:extLst>
          </p:cNvPr>
          <p:cNvSpPr>
            <a:spLocks noChangeArrowheads="1"/>
          </p:cNvSpPr>
          <p:nvPr/>
        </p:nvSpPr>
        <p:spPr bwMode="auto">
          <a:xfrm>
            <a:off x="1433846" y="5409609"/>
            <a:ext cx="5019502" cy="43088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fontAlgn="t"/>
            <a:r>
              <a:rPr lang="en-US" altLang="en-US" sz="2800" dirty="0">
                <a:latin typeface="+mn-lt"/>
                <a:hlinkClick r:id="rId5"/>
              </a:rPr>
              <a:t>cseelig@eastbridgewaterma.gov</a:t>
            </a:r>
            <a:r>
              <a:rPr lang="en-US" altLang="en-US" sz="2800" dirty="0">
                <a:latin typeface="+mn-lt"/>
              </a:rPr>
              <a:t> </a:t>
            </a:r>
          </a:p>
        </p:txBody>
      </p:sp>
      <p:sp>
        <p:nvSpPr>
          <p:cNvPr id="10" name="Rectangle 4">
            <a:extLst>
              <a:ext uri="{FF2B5EF4-FFF2-40B4-BE49-F238E27FC236}">
                <a16:creationId xmlns:a16="http://schemas.microsoft.com/office/drawing/2014/main" id="{66CD0ACC-8167-12ED-BD65-0703970F32DC}"/>
              </a:ext>
            </a:extLst>
          </p:cNvPr>
          <p:cNvSpPr>
            <a:spLocks noChangeArrowheads="1"/>
          </p:cNvSpPr>
          <p:nvPr/>
        </p:nvSpPr>
        <p:spPr bwMode="auto">
          <a:xfrm>
            <a:off x="152400" y="1524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000" b="0" i="0" u="none" strike="noStrike" cap="none" normalizeH="0" baseline="0">
                <a:ln>
                  <a:noFill/>
                </a:ln>
                <a:solidFill>
                  <a:srgbClr val="000000"/>
                </a:solidFill>
                <a:effectLst/>
                <a:latin typeface="inherit"/>
                <a:cs typeface="Segoe UI" panose="020B0502040204020203"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7" name="Picture 6" descr="A yellow circle with a blue and yellow circle with a group of people in a red headdress and a blue and yellow circle with white text&#10;&#10;Description automatically generated">
            <a:extLst>
              <a:ext uri="{FF2B5EF4-FFF2-40B4-BE49-F238E27FC236}">
                <a16:creationId xmlns:a16="http://schemas.microsoft.com/office/drawing/2014/main" id="{ABDC843A-C12C-FCEC-114A-66592D335BDD}"/>
              </a:ext>
            </a:extLst>
          </p:cNvPr>
          <p:cNvPicPr>
            <a:picLocks noChangeAspect="1"/>
          </p:cNvPicPr>
          <p:nvPr/>
        </p:nvPicPr>
        <p:blipFill>
          <a:blip r:embed="rId6"/>
          <a:stretch>
            <a:fillRect/>
          </a:stretch>
        </p:blipFill>
        <p:spPr>
          <a:xfrm>
            <a:off x="220133" y="4463375"/>
            <a:ext cx="1060887" cy="1099995"/>
          </a:xfrm>
          <a:prstGeom prst="rect">
            <a:avLst/>
          </a:prstGeom>
        </p:spPr>
      </p:pic>
      <p:pic>
        <p:nvPicPr>
          <p:cNvPr id="11" name="Picture 10" descr="A logo with a landscape and trees&#10;&#10;Description automatically generated">
            <a:extLst>
              <a:ext uri="{FF2B5EF4-FFF2-40B4-BE49-F238E27FC236}">
                <a16:creationId xmlns:a16="http://schemas.microsoft.com/office/drawing/2014/main" id="{8D33FD97-07AF-C501-C9DF-14588068D463}"/>
              </a:ext>
            </a:extLst>
          </p:cNvPr>
          <p:cNvPicPr>
            <a:picLocks noChangeAspect="1"/>
          </p:cNvPicPr>
          <p:nvPr/>
        </p:nvPicPr>
        <p:blipFill rotWithShape="1">
          <a:blip r:embed="rId7"/>
          <a:srcRect t="8287" r="546" b="29834"/>
          <a:stretch/>
        </p:blipFill>
        <p:spPr>
          <a:xfrm>
            <a:off x="-191818" y="2068633"/>
            <a:ext cx="1898385" cy="1167621"/>
          </a:xfrm>
          <a:prstGeom prst="rect">
            <a:avLst/>
          </a:prstGeom>
        </p:spPr>
      </p:pic>
    </p:spTree>
    <p:extLst>
      <p:ext uri="{BB962C8B-B14F-4D97-AF65-F5344CB8AC3E}">
        <p14:creationId xmlns:p14="http://schemas.microsoft.com/office/powerpoint/2010/main" val="25087445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A9E881A4-A468-403A-9941-F8FFD5C681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95" descr="Group">
            <a:extLst>
              <a:ext uri="{FF2B5EF4-FFF2-40B4-BE49-F238E27FC236}">
                <a16:creationId xmlns:a16="http://schemas.microsoft.com/office/drawing/2014/main" id="{021117F9-2636-ADE7-8F8D-48CE1E16424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6014" y="1353320"/>
            <a:ext cx="3781248" cy="3781248"/>
          </a:xfrm>
          <a:prstGeom prst="rect">
            <a:avLst/>
          </a:prstGeom>
        </p:spPr>
      </p:pic>
      <p:sp>
        <p:nvSpPr>
          <p:cNvPr id="21" name="Rectangle 20">
            <a:extLst>
              <a:ext uri="{FF2B5EF4-FFF2-40B4-BE49-F238E27FC236}">
                <a16:creationId xmlns:a16="http://schemas.microsoft.com/office/drawing/2014/main" id="{6F168544-607B-491A-8601-3087D0FCE1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8703" y="1"/>
            <a:ext cx="7423298"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95000"/>
                </a:schemeClr>
              </a:solidFill>
            </a:endParaRPr>
          </a:p>
        </p:txBody>
      </p:sp>
      <p:sp>
        <p:nvSpPr>
          <p:cNvPr id="2" name="Title 1">
            <a:extLst>
              <a:ext uri="{FF2B5EF4-FFF2-40B4-BE49-F238E27FC236}">
                <a16:creationId xmlns:a16="http://schemas.microsoft.com/office/drawing/2014/main" id="{8AC130BB-22D4-3329-3AE1-031F62EAFFA9}"/>
              </a:ext>
            </a:extLst>
          </p:cNvPr>
          <p:cNvSpPr>
            <a:spLocks noGrp="1"/>
          </p:cNvSpPr>
          <p:nvPr>
            <p:ph type="title"/>
          </p:nvPr>
        </p:nvSpPr>
        <p:spPr>
          <a:xfrm>
            <a:off x="5653287" y="294499"/>
            <a:ext cx="5667269" cy="1289024"/>
          </a:xfrm>
        </p:spPr>
        <p:txBody>
          <a:bodyPr anchor="b">
            <a:normAutofit/>
          </a:bodyPr>
          <a:lstStyle/>
          <a:p>
            <a:pPr algn="ctr"/>
            <a:r>
              <a:rPr lang="en-US" b="1" dirty="0">
                <a:solidFill>
                  <a:srgbClr val="595959"/>
                </a:solidFill>
              </a:rPr>
              <a:t>OCPC Collaboration</a:t>
            </a:r>
            <a:endParaRPr lang="en-US" b="1">
              <a:solidFill>
                <a:srgbClr val="595959"/>
              </a:solidFill>
              <a:cs typeface="Calibri Light"/>
            </a:endParaRPr>
          </a:p>
        </p:txBody>
      </p:sp>
      <p:sp>
        <p:nvSpPr>
          <p:cNvPr id="3" name="Content Placeholder 2">
            <a:extLst>
              <a:ext uri="{FF2B5EF4-FFF2-40B4-BE49-F238E27FC236}">
                <a16:creationId xmlns:a16="http://schemas.microsoft.com/office/drawing/2014/main" id="{A80DC60A-CE09-4E57-90E5-A5626798E335}"/>
              </a:ext>
            </a:extLst>
          </p:cNvPr>
          <p:cNvSpPr>
            <a:spLocks noGrp="1"/>
          </p:cNvSpPr>
          <p:nvPr>
            <p:ph idx="1"/>
          </p:nvPr>
        </p:nvSpPr>
        <p:spPr>
          <a:xfrm>
            <a:off x="5424687" y="1935708"/>
            <a:ext cx="6211554" cy="3539220"/>
          </a:xfrm>
        </p:spPr>
        <p:txBody>
          <a:bodyPr anchor="t">
            <a:normAutofit/>
          </a:bodyPr>
          <a:lstStyle/>
          <a:p>
            <a:pPr marL="0" indent="0">
              <a:buNone/>
            </a:pPr>
            <a:r>
              <a:rPr lang="en-US" dirty="0">
                <a:solidFill>
                  <a:srgbClr val="595959"/>
                </a:solidFill>
              </a:rPr>
              <a:t>• Listen to the community</a:t>
            </a:r>
            <a:endParaRPr lang="en-US">
              <a:solidFill>
                <a:srgbClr val="595959"/>
              </a:solidFill>
              <a:cs typeface="Calibri"/>
            </a:endParaRPr>
          </a:p>
          <a:p>
            <a:pPr marL="0" indent="0">
              <a:buNone/>
            </a:pPr>
            <a:r>
              <a:rPr lang="en-US" dirty="0">
                <a:solidFill>
                  <a:srgbClr val="595959"/>
                </a:solidFill>
              </a:rPr>
              <a:t>• Understand the community's goals and priorities for the town</a:t>
            </a:r>
            <a:endParaRPr lang="en-US">
              <a:solidFill>
                <a:srgbClr val="595959"/>
              </a:solidFill>
              <a:ea typeface="Calibri"/>
              <a:cs typeface="Calibri"/>
            </a:endParaRPr>
          </a:p>
          <a:p>
            <a:pPr marL="0" indent="0">
              <a:buNone/>
            </a:pPr>
            <a:r>
              <a:rPr lang="en-US" dirty="0">
                <a:solidFill>
                  <a:srgbClr val="595959"/>
                </a:solidFill>
              </a:rPr>
              <a:t>• Gather, analyze, and present information</a:t>
            </a:r>
            <a:endParaRPr lang="en-US">
              <a:solidFill>
                <a:srgbClr val="595959"/>
              </a:solidFill>
              <a:ea typeface="Calibri" panose="020F0502020204030204"/>
              <a:cs typeface="Calibri" panose="020F0502020204030204"/>
            </a:endParaRPr>
          </a:p>
          <a:p>
            <a:pPr marL="0" indent="0">
              <a:buNone/>
            </a:pPr>
            <a:r>
              <a:rPr lang="en-US" dirty="0">
                <a:solidFill>
                  <a:srgbClr val="595959"/>
                </a:solidFill>
              </a:rPr>
              <a:t>• Help make a plan that responds to your goals</a:t>
            </a:r>
            <a:endParaRPr lang="en-US" dirty="0">
              <a:solidFill>
                <a:srgbClr val="595959"/>
              </a:solidFill>
              <a:ea typeface="Calibri" panose="020F0502020204030204"/>
              <a:cs typeface="Calibri" panose="020F0502020204030204"/>
            </a:endParaRPr>
          </a:p>
        </p:txBody>
      </p:sp>
      <p:pic>
        <p:nvPicPr>
          <p:cNvPr id="7" name="Picture 6" descr="A yellow circle with a blue and yellow circle with a group of people in a red headdress and a blue and yellow circle with white text&#10;&#10;Description automatically generated">
            <a:extLst>
              <a:ext uri="{FF2B5EF4-FFF2-40B4-BE49-F238E27FC236}">
                <a16:creationId xmlns:a16="http://schemas.microsoft.com/office/drawing/2014/main" id="{F7652B78-0DED-4CAD-1084-F337EDD7EC7C}"/>
              </a:ext>
            </a:extLst>
          </p:cNvPr>
          <p:cNvPicPr>
            <a:picLocks noChangeAspect="1"/>
          </p:cNvPicPr>
          <p:nvPr/>
        </p:nvPicPr>
        <p:blipFill>
          <a:blip r:embed="rId4"/>
          <a:stretch>
            <a:fillRect/>
          </a:stretch>
        </p:blipFill>
        <p:spPr>
          <a:xfrm>
            <a:off x="11250083" y="6101056"/>
            <a:ext cx="565587" cy="585645"/>
          </a:xfrm>
          <a:prstGeom prst="rect">
            <a:avLst/>
          </a:prstGeom>
        </p:spPr>
      </p:pic>
      <p:pic>
        <p:nvPicPr>
          <p:cNvPr id="10" name="Picture 9" descr="A logo with a landscape and trees&#10;&#10;Description automatically generated">
            <a:extLst>
              <a:ext uri="{FF2B5EF4-FFF2-40B4-BE49-F238E27FC236}">
                <a16:creationId xmlns:a16="http://schemas.microsoft.com/office/drawing/2014/main" id="{F145D871-59BC-C8F4-4C07-7B8469328FC9}"/>
              </a:ext>
            </a:extLst>
          </p:cNvPr>
          <p:cNvPicPr>
            <a:picLocks noChangeAspect="1"/>
          </p:cNvPicPr>
          <p:nvPr/>
        </p:nvPicPr>
        <p:blipFill rotWithShape="1">
          <a:blip r:embed="rId5"/>
          <a:srcRect t="8287" r="546" b="29834"/>
          <a:stretch/>
        </p:blipFill>
        <p:spPr>
          <a:xfrm>
            <a:off x="10392560" y="6105007"/>
            <a:ext cx="1012560" cy="615171"/>
          </a:xfrm>
          <a:prstGeom prst="rect">
            <a:avLst/>
          </a:prstGeom>
        </p:spPr>
      </p:pic>
    </p:spTree>
    <p:extLst>
      <p:ext uri="{BB962C8B-B14F-4D97-AF65-F5344CB8AC3E}">
        <p14:creationId xmlns:p14="http://schemas.microsoft.com/office/powerpoint/2010/main" val="1415190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66FBF-951C-E49F-FC8F-D63B27703CAA}"/>
              </a:ext>
            </a:extLst>
          </p:cNvPr>
          <p:cNvSpPr>
            <a:spLocks noGrp="1"/>
          </p:cNvSpPr>
          <p:nvPr>
            <p:ph type="title"/>
          </p:nvPr>
        </p:nvSpPr>
        <p:spPr/>
        <p:txBody>
          <a:bodyPr/>
          <a:lstStyle/>
          <a:p>
            <a:r>
              <a:rPr lang="en-US" b="1" dirty="0"/>
              <a:t>What is a Master Plan?</a:t>
            </a:r>
            <a:endParaRPr lang="en-US" b="1" dirty="0">
              <a:cs typeface="Calibri Light"/>
            </a:endParaRPr>
          </a:p>
        </p:txBody>
      </p:sp>
      <p:sp>
        <p:nvSpPr>
          <p:cNvPr id="3" name="Content Placeholder 2">
            <a:extLst>
              <a:ext uri="{FF2B5EF4-FFF2-40B4-BE49-F238E27FC236}">
                <a16:creationId xmlns:a16="http://schemas.microsoft.com/office/drawing/2014/main" id="{13832128-2E0F-A18B-A8DE-649604549446}"/>
              </a:ext>
            </a:extLst>
          </p:cNvPr>
          <p:cNvSpPr>
            <a:spLocks noGrp="1"/>
          </p:cNvSpPr>
          <p:nvPr>
            <p:ph idx="1"/>
          </p:nvPr>
        </p:nvSpPr>
        <p:spPr>
          <a:xfrm>
            <a:off x="903514" y="1575254"/>
            <a:ext cx="10515600" cy="4351338"/>
          </a:xfrm>
        </p:spPr>
        <p:txBody>
          <a:bodyPr vert="horz" lIns="91440" tIns="45720" rIns="91440" bIns="45720" rtlCol="0" anchor="t">
            <a:normAutofit/>
          </a:bodyPr>
          <a:lstStyle/>
          <a:p>
            <a:pPr marL="0" indent="0">
              <a:buNone/>
            </a:pPr>
            <a:r>
              <a:rPr lang="en-US" b="1" dirty="0"/>
              <a:t>In accordance with Massachusetts General Law: </a:t>
            </a:r>
            <a:endParaRPr lang="en-US" b="1" dirty="0">
              <a:cs typeface="Calibri"/>
            </a:endParaRPr>
          </a:p>
          <a:p>
            <a:pPr marL="0" indent="0">
              <a:buNone/>
            </a:pPr>
            <a:r>
              <a:rPr lang="en-US" dirty="0"/>
              <a:t>Such plan shall be a </a:t>
            </a:r>
            <a:r>
              <a:rPr lang="en-US" dirty="0">
                <a:solidFill>
                  <a:srgbClr val="FF0000"/>
                </a:solidFill>
              </a:rPr>
              <a:t>statement</a:t>
            </a:r>
            <a:r>
              <a:rPr lang="en-US" dirty="0"/>
              <a:t>, through text, maps, illustrations or </a:t>
            </a:r>
            <a:endParaRPr lang="en-US" dirty="0">
              <a:cs typeface="Calibri"/>
            </a:endParaRPr>
          </a:p>
          <a:p>
            <a:pPr marL="0" indent="0">
              <a:buNone/>
            </a:pPr>
            <a:r>
              <a:rPr lang="en-US" dirty="0"/>
              <a:t>other forms of communication, that is designed to </a:t>
            </a:r>
            <a:r>
              <a:rPr lang="en-US" dirty="0">
                <a:solidFill>
                  <a:srgbClr val="FF0000"/>
                </a:solidFill>
              </a:rPr>
              <a:t>provide a basis for </a:t>
            </a:r>
            <a:endParaRPr lang="en-US" dirty="0">
              <a:solidFill>
                <a:srgbClr val="FF0000"/>
              </a:solidFill>
              <a:cs typeface="Calibri"/>
            </a:endParaRPr>
          </a:p>
          <a:p>
            <a:pPr marL="0" indent="0">
              <a:buNone/>
            </a:pPr>
            <a:r>
              <a:rPr lang="en-US" dirty="0">
                <a:solidFill>
                  <a:srgbClr val="FF0000"/>
                </a:solidFill>
              </a:rPr>
              <a:t>decision making</a:t>
            </a:r>
            <a:r>
              <a:rPr lang="en-US" dirty="0"/>
              <a:t> regarding the </a:t>
            </a:r>
            <a:r>
              <a:rPr lang="en-US" dirty="0">
                <a:solidFill>
                  <a:srgbClr val="FF0000"/>
                </a:solidFill>
              </a:rPr>
              <a:t>long-term</a:t>
            </a:r>
            <a:r>
              <a:rPr lang="en-US" dirty="0"/>
              <a:t> physical development of the </a:t>
            </a:r>
            <a:endParaRPr lang="en-US" dirty="0">
              <a:cs typeface="Calibri"/>
            </a:endParaRPr>
          </a:p>
          <a:p>
            <a:pPr marL="0" indent="0">
              <a:buNone/>
            </a:pPr>
            <a:r>
              <a:rPr lang="en-US" dirty="0"/>
              <a:t>municipality. The comprehensive plan shall be internally consistent in </a:t>
            </a:r>
            <a:endParaRPr lang="en-US" dirty="0">
              <a:cs typeface="Calibri"/>
            </a:endParaRPr>
          </a:p>
          <a:p>
            <a:pPr marL="0" indent="0">
              <a:buNone/>
            </a:pPr>
            <a:r>
              <a:rPr lang="en-US" dirty="0"/>
              <a:t>its policies, forecasts and standards . . . [M.G.L. c. 41, s. 81D]</a:t>
            </a:r>
            <a:endParaRPr lang="en-US" dirty="0">
              <a:cs typeface="Calibri"/>
            </a:endParaRPr>
          </a:p>
          <a:p>
            <a:pPr marL="0" indent="0">
              <a:buNone/>
            </a:pPr>
            <a:endParaRPr lang="en-US"/>
          </a:p>
          <a:p>
            <a:pPr marL="0" indent="0">
              <a:buNone/>
            </a:pPr>
            <a:r>
              <a:rPr lang="en-US" dirty="0"/>
              <a:t>Long-term typically interpreted as a guide for the next 10 or more years</a:t>
            </a:r>
          </a:p>
        </p:txBody>
      </p:sp>
      <p:pic>
        <p:nvPicPr>
          <p:cNvPr id="5" name="Picture 4" descr="A yellow circle with a blue and yellow circle with a group of people in a red headdress and a blue and yellow circle with white text&#10;&#10;Description automatically generated">
            <a:extLst>
              <a:ext uri="{FF2B5EF4-FFF2-40B4-BE49-F238E27FC236}">
                <a16:creationId xmlns:a16="http://schemas.microsoft.com/office/drawing/2014/main" id="{B34FF8D9-B9C7-CBE5-D2E8-0211D4851A4C}"/>
              </a:ext>
            </a:extLst>
          </p:cNvPr>
          <p:cNvPicPr>
            <a:picLocks noChangeAspect="1"/>
          </p:cNvPicPr>
          <p:nvPr/>
        </p:nvPicPr>
        <p:blipFill>
          <a:blip r:embed="rId2"/>
          <a:stretch>
            <a:fillRect/>
          </a:stretch>
        </p:blipFill>
        <p:spPr>
          <a:xfrm>
            <a:off x="11250083" y="6101056"/>
            <a:ext cx="565587" cy="585645"/>
          </a:xfrm>
          <a:prstGeom prst="rect">
            <a:avLst/>
          </a:prstGeom>
        </p:spPr>
      </p:pic>
      <p:pic>
        <p:nvPicPr>
          <p:cNvPr id="7" name="Picture 6" descr="A logo with a landscape and trees&#10;&#10;Description automatically generated">
            <a:extLst>
              <a:ext uri="{FF2B5EF4-FFF2-40B4-BE49-F238E27FC236}">
                <a16:creationId xmlns:a16="http://schemas.microsoft.com/office/drawing/2014/main" id="{11983BE4-5693-9485-4EE5-23E1CAF88FEA}"/>
              </a:ext>
            </a:extLst>
          </p:cNvPr>
          <p:cNvPicPr>
            <a:picLocks noChangeAspect="1"/>
          </p:cNvPicPr>
          <p:nvPr/>
        </p:nvPicPr>
        <p:blipFill rotWithShape="1">
          <a:blip r:embed="rId3"/>
          <a:srcRect t="8287" r="546" b="29834"/>
          <a:stretch/>
        </p:blipFill>
        <p:spPr>
          <a:xfrm>
            <a:off x="10392560" y="6105007"/>
            <a:ext cx="1012560" cy="615171"/>
          </a:xfrm>
          <a:prstGeom prst="rect">
            <a:avLst/>
          </a:prstGeom>
        </p:spPr>
      </p:pic>
    </p:spTree>
    <p:extLst>
      <p:ext uri="{BB962C8B-B14F-4D97-AF65-F5344CB8AC3E}">
        <p14:creationId xmlns:p14="http://schemas.microsoft.com/office/powerpoint/2010/main" val="1996447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2E152-FB9C-750F-D62F-880DA7E1FE8E}"/>
              </a:ext>
            </a:extLst>
          </p:cNvPr>
          <p:cNvSpPr>
            <a:spLocks noGrp="1"/>
          </p:cNvSpPr>
          <p:nvPr>
            <p:ph type="title"/>
          </p:nvPr>
        </p:nvSpPr>
        <p:spPr/>
        <p:txBody>
          <a:bodyPr/>
          <a:lstStyle/>
          <a:p>
            <a:r>
              <a:rPr lang="en-US" b="1" dirty="0"/>
              <a:t>State Required Elements</a:t>
            </a:r>
            <a:endParaRPr lang="en-US" b="1" dirty="0">
              <a:cs typeface="Calibri Light"/>
            </a:endParaRPr>
          </a:p>
        </p:txBody>
      </p:sp>
      <p:sp>
        <p:nvSpPr>
          <p:cNvPr id="3" name="Content Placeholder 2">
            <a:extLst>
              <a:ext uri="{FF2B5EF4-FFF2-40B4-BE49-F238E27FC236}">
                <a16:creationId xmlns:a16="http://schemas.microsoft.com/office/drawing/2014/main" id="{1604321B-9231-2A1A-90DE-C4114F311D88}"/>
              </a:ext>
            </a:extLst>
          </p:cNvPr>
          <p:cNvSpPr>
            <a:spLocks noGrp="1"/>
          </p:cNvSpPr>
          <p:nvPr>
            <p:ph idx="1"/>
          </p:nvPr>
        </p:nvSpPr>
        <p:spPr/>
        <p:txBody>
          <a:bodyPr vert="horz" lIns="91440" tIns="45720" rIns="91440" bIns="45720" rtlCol="0" anchor="t">
            <a:normAutofit fontScale="62500" lnSpcReduction="20000"/>
          </a:bodyPr>
          <a:lstStyle/>
          <a:p>
            <a:pPr marL="0" indent="0">
              <a:buNone/>
            </a:pPr>
            <a:r>
              <a:rPr lang="en-US" dirty="0"/>
              <a:t>State Requirements - M.G.L. c. 41, s. 81D directs Planning Boards to prepare a Master Plan </a:t>
            </a:r>
          </a:p>
          <a:p>
            <a:pPr marL="0" indent="0">
              <a:buNone/>
            </a:pPr>
            <a:r>
              <a:rPr lang="en-US" dirty="0"/>
              <a:t>with the following chapters (aka “elements”): </a:t>
            </a:r>
          </a:p>
          <a:p>
            <a:pPr marL="0" indent="0">
              <a:buNone/>
            </a:pPr>
            <a:endParaRPr lang="en-US" dirty="0"/>
          </a:p>
          <a:p>
            <a:pPr marL="514350" indent="-514350">
              <a:buAutoNum type="arabicPeriod"/>
            </a:pPr>
            <a:r>
              <a:rPr lang="en-US" dirty="0"/>
              <a:t>Statement of Goals and Policies</a:t>
            </a:r>
            <a:endParaRPr lang="en-US" dirty="0">
              <a:ea typeface="Calibri"/>
              <a:cs typeface="Calibri"/>
            </a:endParaRPr>
          </a:p>
          <a:p>
            <a:pPr marL="514350" indent="-514350">
              <a:buAutoNum type="arabicPeriod"/>
            </a:pPr>
            <a:r>
              <a:rPr lang="en-US" dirty="0"/>
              <a:t>Land Use</a:t>
            </a:r>
            <a:endParaRPr lang="en-US" dirty="0">
              <a:ea typeface="Calibri" panose="020F0502020204030204"/>
              <a:cs typeface="Calibri" panose="020F0502020204030204"/>
            </a:endParaRPr>
          </a:p>
          <a:p>
            <a:pPr marL="514350" indent="-514350">
              <a:buAutoNum type="arabicPeriod"/>
            </a:pPr>
            <a:r>
              <a:rPr lang="en-US" dirty="0"/>
              <a:t>Housing</a:t>
            </a:r>
            <a:endParaRPr lang="en-US" dirty="0">
              <a:ea typeface="Calibri" panose="020F0502020204030204"/>
              <a:cs typeface="Calibri" panose="020F0502020204030204"/>
            </a:endParaRPr>
          </a:p>
          <a:p>
            <a:pPr marL="514350" indent="-514350">
              <a:buAutoNum type="arabicPeriod"/>
            </a:pPr>
            <a:r>
              <a:rPr lang="en-US" dirty="0"/>
              <a:t>Economic Development</a:t>
            </a:r>
            <a:endParaRPr lang="en-US" dirty="0">
              <a:ea typeface="Calibri" panose="020F0502020204030204"/>
              <a:cs typeface="Calibri" panose="020F0502020204030204"/>
            </a:endParaRPr>
          </a:p>
          <a:p>
            <a:pPr marL="514350" indent="-514350">
              <a:buAutoNum type="arabicPeriod"/>
            </a:pPr>
            <a:r>
              <a:rPr lang="en-US" dirty="0"/>
              <a:t>Natural and Cultural Resources</a:t>
            </a:r>
            <a:endParaRPr lang="en-US" dirty="0">
              <a:ea typeface="Calibri" panose="020F0502020204030204"/>
              <a:cs typeface="Calibri" panose="020F0502020204030204"/>
            </a:endParaRPr>
          </a:p>
          <a:p>
            <a:pPr marL="514350" indent="-514350">
              <a:buAutoNum type="arabicPeriod"/>
            </a:pPr>
            <a:r>
              <a:rPr lang="en-US"/>
              <a:t>Open Space and Recreation</a:t>
            </a:r>
            <a:endParaRPr lang="en-US">
              <a:ea typeface="Calibri"/>
              <a:cs typeface="Calibri"/>
            </a:endParaRPr>
          </a:p>
          <a:p>
            <a:pPr marL="514350" indent="-514350">
              <a:buAutoNum type="arabicPeriod"/>
            </a:pPr>
            <a:r>
              <a:rPr lang="en-US" dirty="0">
                <a:ea typeface="Calibri" panose="020F0502020204030204"/>
                <a:cs typeface="Calibri" panose="020F0502020204030204"/>
              </a:rPr>
              <a:t>Sustainability and Climate Change</a:t>
            </a:r>
          </a:p>
          <a:p>
            <a:pPr marL="514350" indent="-514350">
              <a:buAutoNum type="arabicPeriod"/>
            </a:pPr>
            <a:r>
              <a:rPr lang="en-US" dirty="0"/>
              <a:t>Services and Facilities</a:t>
            </a:r>
            <a:endParaRPr lang="en-US" dirty="0">
              <a:ea typeface="Calibri"/>
              <a:cs typeface="Calibri"/>
            </a:endParaRPr>
          </a:p>
          <a:p>
            <a:pPr marL="514350" indent="-514350">
              <a:buAutoNum type="arabicPeriod"/>
            </a:pPr>
            <a:r>
              <a:rPr lang="en-US" dirty="0"/>
              <a:t>Transportation and Circulation</a:t>
            </a:r>
            <a:endParaRPr lang="en-US" dirty="0">
              <a:ea typeface="Calibri" panose="020F0502020204030204"/>
              <a:cs typeface="Calibri" panose="020F0502020204030204"/>
            </a:endParaRPr>
          </a:p>
          <a:p>
            <a:pPr marL="514350" indent="-514350">
              <a:buAutoNum type="arabicPeriod"/>
            </a:pPr>
            <a:r>
              <a:rPr lang="en-US" dirty="0"/>
              <a:t>Implementation Strategies</a:t>
            </a:r>
            <a:endParaRPr lang="en-US" dirty="0">
              <a:ea typeface="Calibri" panose="020F0502020204030204"/>
              <a:cs typeface="Calibri" panose="020F0502020204030204"/>
            </a:endParaRPr>
          </a:p>
        </p:txBody>
      </p:sp>
      <p:pic>
        <p:nvPicPr>
          <p:cNvPr id="5" name="Graphic 4" descr="Clipboard Checked outline">
            <a:extLst>
              <a:ext uri="{FF2B5EF4-FFF2-40B4-BE49-F238E27FC236}">
                <a16:creationId xmlns:a16="http://schemas.microsoft.com/office/drawing/2014/main" id="{8690139F-E5FE-554C-A38A-5E836C906CF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72400" y="2733675"/>
            <a:ext cx="3759200" cy="3759200"/>
          </a:xfrm>
          <a:prstGeom prst="rect">
            <a:avLst/>
          </a:prstGeom>
        </p:spPr>
      </p:pic>
      <p:pic>
        <p:nvPicPr>
          <p:cNvPr id="7" name="Picture 6" descr="A yellow circle with a blue and yellow circle with a group of people in a red headdress and a blue and yellow circle with white text&#10;&#10;Description automatically generated">
            <a:extLst>
              <a:ext uri="{FF2B5EF4-FFF2-40B4-BE49-F238E27FC236}">
                <a16:creationId xmlns:a16="http://schemas.microsoft.com/office/drawing/2014/main" id="{2594A200-AEF7-15A0-1A2C-B01F53F8B044}"/>
              </a:ext>
            </a:extLst>
          </p:cNvPr>
          <p:cNvPicPr>
            <a:picLocks noChangeAspect="1"/>
          </p:cNvPicPr>
          <p:nvPr/>
        </p:nvPicPr>
        <p:blipFill>
          <a:blip r:embed="rId4"/>
          <a:stretch>
            <a:fillRect/>
          </a:stretch>
        </p:blipFill>
        <p:spPr>
          <a:xfrm>
            <a:off x="11250083" y="6101056"/>
            <a:ext cx="565587" cy="585645"/>
          </a:xfrm>
          <a:prstGeom prst="rect">
            <a:avLst/>
          </a:prstGeom>
        </p:spPr>
      </p:pic>
      <p:pic>
        <p:nvPicPr>
          <p:cNvPr id="10" name="Picture 9" descr="A logo with a landscape and trees&#10;&#10;Description automatically generated">
            <a:extLst>
              <a:ext uri="{FF2B5EF4-FFF2-40B4-BE49-F238E27FC236}">
                <a16:creationId xmlns:a16="http://schemas.microsoft.com/office/drawing/2014/main" id="{DA120DC6-98CC-831E-6DAA-1F95ABB95736}"/>
              </a:ext>
            </a:extLst>
          </p:cNvPr>
          <p:cNvPicPr>
            <a:picLocks noChangeAspect="1"/>
          </p:cNvPicPr>
          <p:nvPr/>
        </p:nvPicPr>
        <p:blipFill rotWithShape="1">
          <a:blip r:embed="rId5"/>
          <a:srcRect t="8287" r="546" b="29834"/>
          <a:stretch/>
        </p:blipFill>
        <p:spPr>
          <a:xfrm>
            <a:off x="10392560" y="6105007"/>
            <a:ext cx="1012560" cy="615171"/>
          </a:xfrm>
          <a:prstGeom prst="rect">
            <a:avLst/>
          </a:prstGeom>
        </p:spPr>
      </p:pic>
    </p:spTree>
    <p:extLst>
      <p:ext uri="{BB962C8B-B14F-4D97-AF65-F5344CB8AC3E}">
        <p14:creationId xmlns:p14="http://schemas.microsoft.com/office/powerpoint/2010/main" val="1070898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EA95B6-474F-45AC-818B-C16DDA5A4E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4BD8C85-3E1B-430D-B450-1C103B9EF3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71601" y="1751605"/>
            <a:ext cx="2705100" cy="335479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E5AD4C-51EA-3803-268F-AE7B6CA2CE64}"/>
              </a:ext>
            </a:extLst>
          </p:cNvPr>
          <p:cNvSpPr>
            <a:spLocks noGrp="1"/>
          </p:cNvSpPr>
          <p:nvPr>
            <p:ph type="title"/>
          </p:nvPr>
        </p:nvSpPr>
        <p:spPr>
          <a:xfrm>
            <a:off x="1525181" y="2097290"/>
            <a:ext cx="2408913" cy="2663420"/>
          </a:xfrm>
        </p:spPr>
        <p:txBody>
          <a:bodyPr>
            <a:noAutofit/>
          </a:bodyPr>
          <a:lstStyle/>
          <a:p>
            <a:pPr algn="ctr"/>
            <a:r>
              <a:rPr lang="en-US" sz="3600" b="1" dirty="0">
                <a:solidFill>
                  <a:srgbClr val="595959"/>
                </a:solidFill>
              </a:rPr>
              <a:t>What does a Master Plan mean for a town?</a:t>
            </a:r>
          </a:p>
        </p:txBody>
      </p:sp>
      <p:sp>
        <p:nvSpPr>
          <p:cNvPr id="12" name="Rectangle 11">
            <a:extLst>
              <a:ext uri="{FF2B5EF4-FFF2-40B4-BE49-F238E27FC236}">
                <a16:creationId xmlns:a16="http://schemas.microsoft.com/office/drawing/2014/main" id="{CFE22830-D1DB-4DDE-9CC9-1F1A16F5C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48300" y="0"/>
            <a:ext cx="67437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A25138E-9485-D4B8-4C04-0207E79E03AD}"/>
              </a:ext>
            </a:extLst>
          </p:cNvPr>
          <p:cNvSpPr>
            <a:spLocks noGrp="1"/>
          </p:cNvSpPr>
          <p:nvPr>
            <p:ph idx="1"/>
          </p:nvPr>
        </p:nvSpPr>
        <p:spPr>
          <a:xfrm>
            <a:off x="6302610" y="344419"/>
            <a:ext cx="5405942" cy="5674358"/>
          </a:xfrm>
        </p:spPr>
        <p:txBody>
          <a:bodyPr anchor="ctr">
            <a:normAutofit/>
          </a:bodyPr>
          <a:lstStyle/>
          <a:p>
            <a:r>
              <a:rPr lang="en-US" sz="2400" dirty="0">
                <a:solidFill>
                  <a:srgbClr val="595959"/>
                </a:solidFill>
              </a:rPr>
              <a:t>A guide for local public policy</a:t>
            </a:r>
          </a:p>
          <a:p>
            <a:r>
              <a:rPr lang="en-US" sz="2400" dirty="0">
                <a:solidFill>
                  <a:srgbClr val="595959"/>
                </a:solidFill>
              </a:rPr>
              <a:t>Bylaws</a:t>
            </a:r>
          </a:p>
          <a:p>
            <a:r>
              <a:rPr lang="en-US" sz="2400" dirty="0">
                <a:solidFill>
                  <a:srgbClr val="595959"/>
                </a:solidFill>
              </a:rPr>
              <a:t>Land preservation</a:t>
            </a:r>
          </a:p>
          <a:p>
            <a:r>
              <a:rPr lang="en-US" sz="2400" dirty="0">
                <a:solidFill>
                  <a:srgbClr val="595959"/>
                </a:solidFill>
              </a:rPr>
              <a:t>Targeted economic development</a:t>
            </a:r>
          </a:p>
          <a:p>
            <a:r>
              <a:rPr lang="en-US" sz="2400" dirty="0">
                <a:solidFill>
                  <a:srgbClr val="595959"/>
                </a:solidFill>
              </a:rPr>
              <a:t>Prioritize conservation areas</a:t>
            </a:r>
          </a:p>
          <a:p>
            <a:r>
              <a:rPr lang="en-US" sz="2400" dirty="0">
                <a:solidFill>
                  <a:srgbClr val="595959"/>
                </a:solidFill>
              </a:rPr>
              <a:t>Allocate funds for capital improvements</a:t>
            </a:r>
          </a:p>
          <a:p>
            <a:r>
              <a:rPr lang="en-US" sz="2400" dirty="0">
                <a:solidFill>
                  <a:srgbClr val="595959"/>
                </a:solidFill>
              </a:rPr>
              <a:t>Advocate for needed services</a:t>
            </a:r>
          </a:p>
          <a:p>
            <a:r>
              <a:rPr lang="en-US" sz="2400" dirty="0">
                <a:solidFill>
                  <a:srgbClr val="595959"/>
                </a:solidFill>
              </a:rPr>
              <a:t>Capture the wants and needs of the community </a:t>
            </a:r>
          </a:p>
        </p:txBody>
      </p:sp>
      <p:pic>
        <p:nvPicPr>
          <p:cNvPr id="6" name="Picture 5" descr="A yellow circle with a blue and yellow circle with a group of people in a red headdress and a blue and yellow circle with white text&#10;&#10;Description automatically generated">
            <a:extLst>
              <a:ext uri="{FF2B5EF4-FFF2-40B4-BE49-F238E27FC236}">
                <a16:creationId xmlns:a16="http://schemas.microsoft.com/office/drawing/2014/main" id="{83D28ED4-D2A6-661A-B358-1057BBC4B323}"/>
              </a:ext>
            </a:extLst>
          </p:cNvPr>
          <p:cNvPicPr>
            <a:picLocks noChangeAspect="1"/>
          </p:cNvPicPr>
          <p:nvPr/>
        </p:nvPicPr>
        <p:blipFill>
          <a:blip r:embed="rId2"/>
          <a:stretch>
            <a:fillRect/>
          </a:stretch>
        </p:blipFill>
        <p:spPr>
          <a:xfrm>
            <a:off x="11250083" y="6101056"/>
            <a:ext cx="565587" cy="585645"/>
          </a:xfrm>
          <a:prstGeom prst="rect">
            <a:avLst/>
          </a:prstGeom>
        </p:spPr>
      </p:pic>
      <p:pic>
        <p:nvPicPr>
          <p:cNvPr id="11" name="Picture 10" descr="A logo with a landscape and trees&#10;&#10;Description automatically generated">
            <a:extLst>
              <a:ext uri="{FF2B5EF4-FFF2-40B4-BE49-F238E27FC236}">
                <a16:creationId xmlns:a16="http://schemas.microsoft.com/office/drawing/2014/main" id="{500F498E-1D97-9401-8F53-7CDFB5B0D481}"/>
              </a:ext>
            </a:extLst>
          </p:cNvPr>
          <p:cNvPicPr>
            <a:picLocks noChangeAspect="1"/>
          </p:cNvPicPr>
          <p:nvPr/>
        </p:nvPicPr>
        <p:blipFill rotWithShape="1">
          <a:blip r:embed="rId3"/>
          <a:srcRect t="8287" r="546" b="29834"/>
          <a:stretch/>
        </p:blipFill>
        <p:spPr>
          <a:xfrm>
            <a:off x="10392560" y="6105007"/>
            <a:ext cx="1012560" cy="615171"/>
          </a:xfrm>
          <a:prstGeom prst="rect">
            <a:avLst/>
          </a:prstGeom>
        </p:spPr>
      </p:pic>
    </p:spTree>
    <p:extLst>
      <p:ext uri="{BB962C8B-B14F-4D97-AF65-F5344CB8AC3E}">
        <p14:creationId xmlns:p14="http://schemas.microsoft.com/office/powerpoint/2010/main" val="1173835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5C1F28-2B56-129E-618C-42A6CEA3DA9A}"/>
              </a:ext>
            </a:extLst>
          </p:cNvPr>
          <p:cNvSpPr>
            <a:spLocks noGrp="1"/>
          </p:cNvSpPr>
          <p:nvPr>
            <p:ph type="title"/>
          </p:nvPr>
        </p:nvSpPr>
        <p:spPr>
          <a:xfrm>
            <a:off x="4654296" y="329184"/>
            <a:ext cx="6894576" cy="1783080"/>
          </a:xfrm>
        </p:spPr>
        <p:txBody>
          <a:bodyPr anchor="b">
            <a:normAutofit/>
          </a:bodyPr>
          <a:lstStyle/>
          <a:p>
            <a:r>
              <a:rPr lang="en-US" sz="5000" b="1" dirty="0"/>
              <a:t>What type of information do we look at?</a:t>
            </a:r>
            <a:endParaRPr lang="en-US" sz="5000" b="1" dirty="0">
              <a:cs typeface="Calibri Light"/>
            </a:endParaRPr>
          </a:p>
        </p:txBody>
      </p:sp>
      <p:pic>
        <p:nvPicPr>
          <p:cNvPr id="7" name="Picture 6" descr="A collection of houses and buildings&#10;&#10;Description automatically generated">
            <a:extLst>
              <a:ext uri="{FF2B5EF4-FFF2-40B4-BE49-F238E27FC236}">
                <a16:creationId xmlns:a16="http://schemas.microsoft.com/office/drawing/2014/main" id="{7C75CD7F-E763-C20B-DE9D-A7CBAA3916F0}"/>
              </a:ext>
            </a:extLst>
          </p:cNvPr>
          <p:cNvPicPr>
            <a:picLocks noChangeAspect="1"/>
          </p:cNvPicPr>
          <p:nvPr/>
        </p:nvPicPr>
        <p:blipFill rotWithShape="1">
          <a:blip r:embed="rId2"/>
          <a:srcRect l="27619" r="33085"/>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13" name="sketchy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08D1FA12-053A-B498-AE3C-887CA9F8D451}"/>
              </a:ext>
            </a:extLst>
          </p:cNvPr>
          <p:cNvSpPr>
            <a:spLocks noGrp="1"/>
          </p:cNvSpPr>
          <p:nvPr>
            <p:ph idx="1"/>
          </p:nvPr>
        </p:nvSpPr>
        <p:spPr>
          <a:xfrm>
            <a:off x="4654296" y="2706624"/>
            <a:ext cx="6894576" cy="4151376"/>
          </a:xfrm>
        </p:spPr>
        <p:txBody>
          <a:bodyPr numCol="2">
            <a:normAutofit fontScale="32500" lnSpcReduction="20000"/>
          </a:bodyPr>
          <a:lstStyle/>
          <a:p>
            <a:pPr lvl="0"/>
            <a:r>
              <a:rPr lang="en-US" sz="8600" dirty="0"/>
              <a:t>Land Use Patterns</a:t>
            </a:r>
          </a:p>
          <a:p>
            <a:pPr lvl="0"/>
            <a:r>
              <a:rPr lang="en-US" sz="8600" dirty="0"/>
              <a:t>Zoning and Bylaws</a:t>
            </a:r>
          </a:p>
          <a:p>
            <a:pPr lvl="0"/>
            <a:r>
              <a:rPr lang="en-US" sz="8600" dirty="0"/>
              <a:t>Town Priority Areas</a:t>
            </a:r>
          </a:p>
          <a:p>
            <a:pPr lvl="0"/>
            <a:r>
              <a:rPr lang="en-US" sz="8600" dirty="0"/>
              <a:t>Municipal Land and Facilities </a:t>
            </a:r>
          </a:p>
          <a:p>
            <a:pPr lvl="0"/>
            <a:r>
              <a:rPr lang="en-US" sz="8600" dirty="0"/>
              <a:t>Water Resources</a:t>
            </a:r>
          </a:p>
          <a:p>
            <a:pPr lvl="0"/>
            <a:r>
              <a:rPr lang="en-US" sz="8600" dirty="0"/>
              <a:t>Conservation </a:t>
            </a:r>
          </a:p>
          <a:p>
            <a:pPr lvl="0"/>
            <a:r>
              <a:rPr lang="en-US" sz="8600" dirty="0"/>
              <a:t>Wildlife Habitat</a:t>
            </a:r>
          </a:p>
          <a:p>
            <a:pPr lvl="0"/>
            <a:endParaRPr lang="en-US" sz="8600" dirty="0"/>
          </a:p>
          <a:p>
            <a:pPr marL="0" lvl="0" indent="0">
              <a:buNone/>
            </a:pPr>
            <a:endParaRPr lang="en-US" sz="8600" dirty="0"/>
          </a:p>
          <a:p>
            <a:pPr lvl="0"/>
            <a:r>
              <a:rPr lang="en-US" sz="8600" dirty="0"/>
              <a:t>Agriculture </a:t>
            </a:r>
          </a:p>
          <a:p>
            <a:pPr lvl="0"/>
            <a:r>
              <a:rPr lang="en-US" sz="8600" dirty="0"/>
              <a:t>Transportation </a:t>
            </a:r>
          </a:p>
          <a:p>
            <a:pPr lvl="0"/>
            <a:r>
              <a:rPr lang="en-US" sz="8600" dirty="0"/>
              <a:t>Emergency Statistics and Services </a:t>
            </a:r>
          </a:p>
          <a:p>
            <a:pPr lvl="0"/>
            <a:r>
              <a:rPr lang="en-US" sz="8600" dirty="0"/>
              <a:t>Land Values </a:t>
            </a:r>
          </a:p>
          <a:p>
            <a:pPr lvl="0"/>
            <a:r>
              <a:rPr lang="en-US" sz="8600" dirty="0"/>
              <a:t>History</a:t>
            </a:r>
          </a:p>
          <a:p>
            <a:pPr lvl="0"/>
            <a:r>
              <a:rPr lang="en-US" sz="8600" dirty="0"/>
              <a:t>Demographics </a:t>
            </a:r>
          </a:p>
          <a:p>
            <a:pPr lvl="0"/>
            <a:r>
              <a:rPr lang="en-US" sz="8600" dirty="0"/>
              <a:t>Economy</a:t>
            </a:r>
          </a:p>
          <a:p>
            <a:pPr lvl="0"/>
            <a:endParaRPr lang="en-US" sz="900" dirty="0"/>
          </a:p>
          <a:p>
            <a:pPr lvl="0"/>
            <a:endParaRPr lang="en-US" sz="900" dirty="0"/>
          </a:p>
          <a:p>
            <a:pPr lvl="0"/>
            <a:endParaRPr lang="en-US" sz="900" dirty="0"/>
          </a:p>
          <a:p>
            <a:pPr lvl="1"/>
            <a:endParaRPr lang="en-US" sz="900" dirty="0"/>
          </a:p>
        </p:txBody>
      </p:sp>
      <p:pic>
        <p:nvPicPr>
          <p:cNvPr id="6" name="Picture 5" descr="A yellow circle with a blue and yellow circle with a group of people in a red headdress and a blue and yellow circle with white text&#10;&#10;Description automatically generated">
            <a:extLst>
              <a:ext uri="{FF2B5EF4-FFF2-40B4-BE49-F238E27FC236}">
                <a16:creationId xmlns:a16="http://schemas.microsoft.com/office/drawing/2014/main" id="{EA4F7B27-79AE-73BA-3924-B95183163577}"/>
              </a:ext>
            </a:extLst>
          </p:cNvPr>
          <p:cNvPicPr>
            <a:picLocks noChangeAspect="1"/>
          </p:cNvPicPr>
          <p:nvPr/>
        </p:nvPicPr>
        <p:blipFill>
          <a:blip r:embed="rId3"/>
          <a:stretch>
            <a:fillRect/>
          </a:stretch>
        </p:blipFill>
        <p:spPr>
          <a:xfrm>
            <a:off x="11250083" y="6101056"/>
            <a:ext cx="565587" cy="585645"/>
          </a:xfrm>
          <a:prstGeom prst="rect">
            <a:avLst/>
          </a:prstGeom>
        </p:spPr>
      </p:pic>
      <p:pic>
        <p:nvPicPr>
          <p:cNvPr id="10" name="Picture 9" descr="A logo with a landscape and trees&#10;&#10;Description automatically generated">
            <a:extLst>
              <a:ext uri="{FF2B5EF4-FFF2-40B4-BE49-F238E27FC236}">
                <a16:creationId xmlns:a16="http://schemas.microsoft.com/office/drawing/2014/main" id="{4948971F-858F-D626-808A-DB346E493506}"/>
              </a:ext>
            </a:extLst>
          </p:cNvPr>
          <p:cNvPicPr>
            <a:picLocks noChangeAspect="1"/>
          </p:cNvPicPr>
          <p:nvPr/>
        </p:nvPicPr>
        <p:blipFill rotWithShape="1">
          <a:blip r:embed="rId4"/>
          <a:srcRect t="8287" r="546" b="29834"/>
          <a:stretch/>
        </p:blipFill>
        <p:spPr>
          <a:xfrm>
            <a:off x="10392560" y="6105007"/>
            <a:ext cx="1012560" cy="615171"/>
          </a:xfrm>
          <a:prstGeom prst="rect">
            <a:avLst/>
          </a:prstGeom>
        </p:spPr>
      </p:pic>
    </p:spTree>
    <p:extLst>
      <p:ext uri="{BB962C8B-B14F-4D97-AF65-F5344CB8AC3E}">
        <p14:creationId xmlns:p14="http://schemas.microsoft.com/office/powerpoint/2010/main" val="543564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A06E0-F66E-BAA9-4CB7-32F53AC731FA}"/>
              </a:ext>
            </a:extLst>
          </p:cNvPr>
          <p:cNvSpPr>
            <a:spLocks noGrp="1"/>
          </p:cNvSpPr>
          <p:nvPr>
            <p:ph type="title"/>
          </p:nvPr>
        </p:nvSpPr>
        <p:spPr/>
        <p:txBody>
          <a:bodyPr/>
          <a:lstStyle/>
          <a:p>
            <a:r>
              <a:rPr lang="en-US" b="1" dirty="0"/>
              <a:t>And your input! </a:t>
            </a:r>
            <a:endParaRPr lang="en-US" b="1" dirty="0">
              <a:cs typeface="Calibri Light"/>
            </a:endParaRPr>
          </a:p>
        </p:txBody>
      </p:sp>
      <p:sp>
        <p:nvSpPr>
          <p:cNvPr id="3" name="Content Placeholder 2">
            <a:extLst>
              <a:ext uri="{FF2B5EF4-FFF2-40B4-BE49-F238E27FC236}">
                <a16:creationId xmlns:a16="http://schemas.microsoft.com/office/drawing/2014/main" id="{886B8B91-79C1-987D-E393-8ED1B022C6C0}"/>
              </a:ext>
            </a:extLst>
          </p:cNvPr>
          <p:cNvSpPr>
            <a:spLocks noGrp="1"/>
          </p:cNvSpPr>
          <p:nvPr>
            <p:ph idx="1"/>
          </p:nvPr>
        </p:nvSpPr>
        <p:spPr/>
        <p:txBody>
          <a:bodyPr>
            <a:normAutofit/>
          </a:bodyPr>
          <a:lstStyle/>
          <a:p>
            <a:pPr marL="0" indent="0">
              <a:buNone/>
            </a:pPr>
            <a:r>
              <a:rPr lang="en-US" dirty="0"/>
              <a:t>The community’s character, input, and goals are the most important part to make the plan unique and effective.</a:t>
            </a:r>
          </a:p>
          <a:p>
            <a:pPr marL="0" indent="0">
              <a:buNone/>
            </a:pPr>
            <a:endParaRPr lang="en-US" dirty="0"/>
          </a:p>
          <a:p>
            <a:r>
              <a:rPr lang="en-US" dirty="0"/>
              <a:t>Public Workshops (Today and more to come)</a:t>
            </a:r>
          </a:p>
          <a:p>
            <a:r>
              <a:rPr lang="en-US" dirty="0"/>
              <a:t>Table Events </a:t>
            </a:r>
          </a:p>
          <a:p>
            <a:r>
              <a:rPr lang="en-US" dirty="0"/>
              <a:t>Website and Social Media</a:t>
            </a:r>
          </a:p>
          <a:p>
            <a:r>
              <a:rPr lang="en-US" dirty="0"/>
              <a:t>Public Comment Submissions </a:t>
            </a:r>
          </a:p>
          <a:p>
            <a:r>
              <a:rPr lang="en-US" dirty="0"/>
              <a:t>Master Plan Committee</a:t>
            </a:r>
          </a:p>
        </p:txBody>
      </p:sp>
      <p:pic>
        <p:nvPicPr>
          <p:cNvPr id="5" name="Graphic 4" descr="Person with idea outline">
            <a:extLst>
              <a:ext uri="{FF2B5EF4-FFF2-40B4-BE49-F238E27FC236}">
                <a16:creationId xmlns:a16="http://schemas.microsoft.com/office/drawing/2014/main" id="{47F0BB65-A3BB-EA78-5E3D-7EE3ADE77F9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07054" y="2993320"/>
            <a:ext cx="2936240" cy="2936240"/>
          </a:xfrm>
          <a:prstGeom prst="rect">
            <a:avLst/>
          </a:prstGeom>
        </p:spPr>
      </p:pic>
      <p:pic>
        <p:nvPicPr>
          <p:cNvPr id="7" name="Picture 6" descr="A yellow circle with a blue and yellow circle with a group of people in a red headdress and a blue and yellow circle with white text&#10;&#10;Description automatically generated">
            <a:extLst>
              <a:ext uri="{FF2B5EF4-FFF2-40B4-BE49-F238E27FC236}">
                <a16:creationId xmlns:a16="http://schemas.microsoft.com/office/drawing/2014/main" id="{4CCA5BFA-6D32-24B5-F0B9-DDDFB4FE6956}"/>
              </a:ext>
            </a:extLst>
          </p:cNvPr>
          <p:cNvPicPr>
            <a:picLocks noChangeAspect="1"/>
          </p:cNvPicPr>
          <p:nvPr/>
        </p:nvPicPr>
        <p:blipFill>
          <a:blip r:embed="rId4"/>
          <a:stretch>
            <a:fillRect/>
          </a:stretch>
        </p:blipFill>
        <p:spPr>
          <a:xfrm>
            <a:off x="11250083" y="6101056"/>
            <a:ext cx="565587" cy="585645"/>
          </a:xfrm>
          <a:prstGeom prst="rect">
            <a:avLst/>
          </a:prstGeom>
        </p:spPr>
      </p:pic>
      <p:pic>
        <p:nvPicPr>
          <p:cNvPr id="10" name="Picture 9" descr="A logo with a landscape and trees&#10;&#10;Description automatically generated">
            <a:extLst>
              <a:ext uri="{FF2B5EF4-FFF2-40B4-BE49-F238E27FC236}">
                <a16:creationId xmlns:a16="http://schemas.microsoft.com/office/drawing/2014/main" id="{1053C7DD-7865-966A-A5AE-F33E2A6C81F5}"/>
              </a:ext>
            </a:extLst>
          </p:cNvPr>
          <p:cNvPicPr>
            <a:picLocks noChangeAspect="1"/>
          </p:cNvPicPr>
          <p:nvPr/>
        </p:nvPicPr>
        <p:blipFill rotWithShape="1">
          <a:blip r:embed="rId5"/>
          <a:srcRect t="8287" r="546" b="29834"/>
          <a:stretch/>
        </p:blipFill>
        <p:spPr>
          <a:xfrm>
            <a:off x="10392560" y="6105007"/>
            <a:ext cx="1012560" cy="615171"/>
          </a:xfrm>
          <a:prstGeom prst="rect">
            <a:avLst/>
          </a:prstGeom>
        </p:spPr>
      </p:pic>
    </p:spTree>
    <p:extLst>
      <p:ext uri="{BB962C8B-B14F-4D97-AF65-F5344CB8AC3E}">
        <p14:creationId xmlns:p14="http://schemas.microsoft.com/office/powerpoint/2010/main" val="602730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E3FA2-C224-0EC7-4B2A-20E3D0D19CA1}"/>
              </a:ext>
            </a:extLst>
          </p:cNvPr>
          <p:cNvSpPr>
            <a:spLocks noGrp="1"/>
          </p:cNvSpPr>
          <p:nvPr>
            <p:ph type="title"/>
          </p:nvPr>
        </p:nvSpPr>
        <p:spPr/>
        <p:txBody>
          <a:bodyPr/>
          <a:lstStyle/>
          <a:p>
            <a:r>
              <a:rPr lang="en-US" b="1" dirty="0"/>
              <a:t>Timeline </a:t>
            </a:r>
            <a:endParaRPr lang="en-US" b="1" dirty="0">
              <a:cs typeface="Calibri Light"/>
            </a:endParaRPr>
          </a:p>
        </p:txBody>
      </p:sp>
      <p:graphicFrame>
        <p:nvGraphicFramePr>
          <p:cNvPr id="13" name="Content Placeholder 12">
            <a:extLst>
              <a:ext uri="{FF2B5EF4-FFF2-40B4-BE49-F238E27FC236}">
                <a16:creationId xmlns:a16="http://schemas.microsoft.com/office/drawing/2014/main" id="{E1783CB9-4D02-4F8A-44D5-9A91B1495B67}"/>
              </a:ext>
            </a:extLst>
          </p:cNvPr>
          <p:cNvGraphicFramePr>
            <a:graphicFrameLocks noGrp="1"/>
          </p:cNvGraphicFramePr>
          <p:nvPr>
            <p:ph idx="1"/>
            <p:extLst>
              <p:ext uri="{D42A27DB-BD31-4B8C-83A1-F6EECF244321}">
                <p14:modId xmlns:p14="http://schemas.microsoft.com/office/powerpoint/2010/main" val="3653094415"/>
              </p:ext>
            </p:extLst>
          </p:nvPr>
        </p:nvGraphicFramePr>
        <p:xfrm>
          <a:off x="838200" y="1360508"/>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3" name="Picture 42" descr="A yellow circle with a blue and yellow circle with a group of people in a red headdress and a blue and yellow circle with white text&#10;&#10;Description automatically generated">
            <a:extLst>
              <a:ext uri="{FF2B5EF4-FFF2-40B4-BE49-F238E27FC236}">
                <a16:creationId xmlns:a16="http://schemas.microsoft.com/office/drawing/2014/main" id="{FC64CDC7-EA89-2C29-9AA8-200F9CDABD7B}"/>
              </a:ext>
            </a:extLst>
          </p:cNvPr>
          <p:cNvPicPr>
            <a:picLocks noChangeAspect="1"/>
          </p:cNvPicPr>
          <p:nvPr/>
        </p:nvPicPr>
        <p:blipFill>
          <a:blip r:embed="rId7"/>
          <a:stretch>
            <a:fillRect/>
          </a:stretch>
        </p:blipFill>
        <p:spPr>
          <a:xfrm>
            <a:off x="11250083" y="6101056"/>
            <a:ext cx="565587" cy="585645"/>
          </a:xfrm>
          <a:prstGeom prst="rect">
            <a:avLst/>
          </a:prstGeom>
        </p:spPr>
      </p:pic>
      <p:pic>
        <p:nvPicPr>
          <p:cNvPr id="45" name="Picture 44" descr="A logo with a landscape and trees&#10;&#10;Description automatically generated">
            <a:extLst>
              <a:ext uri="{FF2B5EF4-FFF2-40B4-BE49-F238E27FC236}">
                <a16:creationId xmlns:a16="http://schemas.microsoft.com/office/drawing/2014/main" id="{D65BA54F-11E9-8840-F9B7-624D03BD2DA4}"/>
              </a:ext>
            </a:extLst>
          </p:cNvPr>
          <p:cNvPicPr>
            <a:picLocks noChangeAspect="1"/>
          </p:cNvPicPr>
          <p:nvPr/>
        </p:nvPicPr>
        <p:blipFill rotWithShape="1">
          <a:blip r:embed="rId8"/>
          <a:srcRect t="8287" r="546" b="29834"/>
          <a:stretch/>
        </p:blipFill>
        <p:spPr>
          <a:xfrm>
            <a:off x="10392560" y="6105007"/>
            <a:ext cx="1012560" cy="615171"/>
          </a:xfrm>
          <a:prstGeom prst="rect">
            <a:avLst/>
          </a:prstGeom>
        </p:spPr>
      </p:pic>
    </p:spTree>
    <p:extLst>
      <p:ext uri="{BB962C8B-B14F-4D97-AF65-F5344CB8AC3E}">
        <p14:creationId xmlns:p14="http://schemas.microsoft.com/office/powerpoint/2010/main" val="1278017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1118647A53E2A40992958ED4E84B76D" ma:contentTypeVersion="7" ma:contentTypeDescription="Create a new document." ma:contentTypeScope="" ma:versionID="fbc70430fda0554e69464b09df28f280">
  <xsd:schema xmlns:xsd="http://www.w3.org/2001/XMLSchema" xmlns:xs="http://www.w3.org/2001/XMLSchema" xmlns:p="http://schemas.microsoft.com/office/2006/metadata/properties" xmlns:ns3="c597c1f6-9f65-4af3-9de6-4c01fe6901db" xmlns:ns4="5651023e-a964-402b-a506-0b4c63c75efa" targetNamespace="http://schemas.microsoft.com/office/2006/metadata/properties" ma:root="true" ma:fieldsID="fc9582584c9891cb80f1844e5b87be8f" ns3:_="" ns4:_="">
    <xsd:import namespace="c597c1f6-9f65-4af3-9de6-4c01fe6901db"/>
    <xsd:import namespace="5651023e-a964-402b-a506-0b4c63c75efa"/>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97c1f6-9f65-4af3-9de6-4c01fe6901d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651023e-a964-402b-a506-0b4c63c75ef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c597c1f6-9f65-4af3-9de6-4c01fe6901db" xsi:nil="true"/>
  </documentManagement>
</p:properties>
</file>

<file path=customXml/itemProps1.xml><?xml version="1.0" encoding="utf-8"?>
<ds:datastoreItem xmlns:ds="http://schemas.openxmlformats.org/officeDocument/2006/customXml" ds:itemID="{90C8ADCD-5665-426F-BEE9-5B4C485A4BA6}">
  <ds:schemaRefs>
    <ds:schemaRef ds:uri="http://schemas.microsoft.com/sharepoint/v3/contenttype/forms"/>
  </ds:schemaRefs>
</ds:datastoreItem>
</file>

<file path=customXml/itemProps2.xml><?xml version="1.0" encoding="utf-8"?>
<ds:datastoreItem xmlns:ds="http://schemas.openxmlformats.org/officeDocument/2006/customXml" ds:itemID="{1FB48905-93B2-430B-92D4-4D0D62CE60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97c1f6-9f65-4af3-9de6-4c01fe6901db"/>
    <ds:schemaRef ds:uri="5651023e-a964-402b-a506-0b4c63c75e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B7F2980-29B9-4B3C-A36C-E5991B6796CF}">
  <ds:schemaRefs>
    <ds:schemaRef ds:uri="http://schemas.openxmlformats.org/package/2006/metadata/core-properties"/>
    <ds:schemaRef ds:uri="5651023e-a964-402b-a506-0b4c63c75efa"/>
    <ds:schemaRef ds:uri="http://purl.org/dc/terms/"/>
    <ds:schemaRef ds:uri="http://schemas.microsoft.com/office/2006/documentManagement/types"/>
    <ds:schemaRef ds:uri="http://purl.org/dc/elements/1.1/"/>
    <ds:schemaRef ds:uri="http://purl.org/dc/dcmitype/"/>
    <ds:schemaRef ds:uri="http://schemas.microsoft.com/office/2006/metadata/properties"/>
    <ds:schemaRef ds:uri="http://schemas.microsoft.com/office/infopath/2007/PartnerControls"/>
    <ds:schemaRef ds:uri="c597c1f6-9f65-4af3-9de6-4c01fe6901d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180</TotalTime>
  <Words>1012</Words>
  <Application>Microsoft Office PowerPoint</Application>
  <PresentationFormat>Widescreen</PresentationFormat>
  <Paragraphs>199</Paragraphs>
  <Slides>27</Slides>
  <Notes>3</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East Bridgewater  2024-2034 Master Plan</vt:lpstr>
      <vt:lpstr>Today’s Agenda</vt:lpstr>
      <vt:lpstr>OCPC Collaboration</vt:lpstr>
      <vt:lpstr>What is a Master Plan?</vt:lpstr>
      <vt:lpstr>State Required Elements</vt:lpstr>
      <vt:lpstr>What does a Master Plan mean for a town?</vt:lpstr>
      <vt:lpstr>What type of information do we look at?</vt:lpstr>
      <vt:lpstr>And your input! </vt:lpstr>
      <vt:lpstr>Timeline </vt:lpstr>
      <vt:lpstr>Data</vt:lpstr>
      <vt:lpstr>Demographics</vt:lpstr>
      <vt:lpstr>Population Trends</vt:lpstr>
      <vt:lpstr>Housing</vt:lpstr>
      <vt:lpstr>Housing: Subsidized Housing Inventory</vt:lpstr>
      <vt:lpstr>Education Needs</vt:lpstr>
      <vt:lpstr>Income</vt:lpstr>
      <vt:lpstr>Local Economy</vt:lpstr>
      <vt:lpstr>Local Economy</vt:lpstr>
      <vt:lpstr>Transportation</vt:lpstr>
      <vt:lpstr>Transportation</vt:lpstr>
      <vt:lpstr>Zoning and Land Use Maps </vt:lpstr>
      <vt:lpstr>Conservation </vt:lpstr>
      <vt:lpstr>Significant Habitat Areas from BioMap 2022</vt:lpstr>
      <vt:lpstr>How does this become chapters?</vt:lpstr>
      <vt:lpstr>Stay engaged with the process!</vt:lpstr>
      <vt:lpstr>Provide your input! </vt:lpstr>
      <vt:lpstr>Thank you for your time!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East Bridgewater  2024-2034 Master Plan</dc:title>
  <dc:creator>Rhiannon Dugan</dc:creator>
  <cp:lastModifiedBy>Rhiannon Dugan</cp:lastModifiedBy>
  <cp:revision>650</cp:revision>
  <dcterms:created xsi:type="dcterms:W3CDTF">2023-09-21T15:22:52Z</dcterms:created>
  <dcterms:modified xsi:type="dcterms:W3CDTF">2024-01-11T22:14:06Z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0x01010071118647A53E2A40992958ED4E84B76D</vt:lpwstr>
  </property>
</Properties>
</file>